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2" r:id="rId1"/>
  </p:sldMasterIdLst>
  <p:sldIdLst>
    <p:sldId id="265" r:id="rId2"/>
  </p:sldIdLst>
  <p:sldSz cx="43891200" cy="32918400"/>
  <p:notesSz cx="6858000" cy="9144000"/>
  <p:defaultTextStyle>
    <a:defPPr>
      <a:defRPr lang="en-US"/>
    </a:defPPr>
    <a:lvl1pPr algn="l" defTabSz="2194373" rtl="0" fontAlgn="base">
      <a:spcBef>
        <a:spcPct val="0"/>
      </a:spcBef>
      <a:spcAft>
        <a:spcPct val="0"/>
      </a:spcAft>
      <a:defRPr sz="8674" kern="1200">
        <a:solidFill>
          <a:schemeClr val="tx1"/>
        </a:solidFill>
        <a:latin typeface="Arial" panose="020B0604020202020204" pitchFamily="34" charset="0"/>
        <a:ea typeface="ＭＳ Ｐゴシック" panose="020B0600070205080204" pitchFamily="34" charset="-128"/>
        <a:cs typeface="+mn-cs"/>
      </a:defRPr>
    </a:lvl1pPr>
    <a:lvl2pPr marL="2194373" indent="-1776949" algn="l" defTabSz="2194373" rtl="0" fontAlgn="base">
      <a:spcBef>
        <a:spcPct val="0"/>
      </a:spcBef>
      <a:spcAft>
        <a:spcPct val="0"/>
      </a:spcAft>
      <a:defRPr sz="8674" kern="1200">
        <a:solidFill>
          <a:schemeClr val="tx1"/>
        </a:solidFill>
        <a:latin typeface="Arial" panose="020B0604020202020204" pitchFamily="34" charset="0"/>
        <a:ea typeface="ＭＳ Ｐゴシック" panose="020B0600070205080204" pitchFamily="34" charset="-128"/>
        <a:cs typeface="+mn-cs"/>
      </a:defRPr>
    </a:lvl2pPr>
    <a:lvl3pPr marL="4388745" indent="-3553898" algn="l" defTabSz="2194373" rtl="0" fontAlgn="base">
      <a:spcBef>
        <a:spcPct val="0"/>
      </a:spcBef>
      <a:spcAft>
        <a:spcPct val="0"/>
      </a:spcAft>
      <a:defRPr sz="8674" kern="1200">
        <a:solidFill>
          <a:schemeClr val="tx1"/>
        </a:solidFill>
        <a:latin typeface="Arial" panose="020B0604020202020204" pitchFamily="34" charset="0"/>
        <a:ea typeface="ＭＳ Ｐゴシック" panose="020B0600070205080204" pitchFamily="34" charset="-128"/>
        <a:cs typeface="+mn-cs"/>
      </a:defRPr>
    </a:lvl3pPr>
    <a:lvl4pPr marL="6583118" indent="-5330847" algn="l" defTabSz="2194373" rtl="0" fontAlgn="base">
      <a:spcBef>
        <a:spcPct val="0"/>
      </a:spcBef>
      <a:spcAft>
        <a:spcPct val="0"/>
      </a:spcAft>
      <a:defRPr sz="8674" kern="1200">
        <a:solidFill>
          <a:schemeClr val="tx1"/>
        </a:solidFill>
        <a:latin typeface="Arial" panose="020B0604020202020204" pitchFamily="34" charset="0"/>
        <a:ea typeface="ＭＳ Ｐゴシック" panose="020B0600070205080204" pitchFamily="34" charset="-128"/>
        <a:cs typeface="+mn-cs"/>
      </a:defRPr>
    </a:lvl4pPr>
    <a:lvl5pPr marL="8777491" indent="-7107796" algn="l" defTabSz="2194373" rtl="0" fontAlgn="base">
      <a:spcBef>
        <a:spcPct val="0"/>
      </a:spcBef>
      <a:spcAft>
        <a:spcPct val="0"/>
      </a:spcAft>
      <a:defRPr sz="8674" kern="1200">
        <a:solidFill>
          <a:schemeClr val="tx1"/>
        </a:solidFill>
        <a:latin typeface="Arial" panose="020B0604020202020204" pitchFamily="34" charset="0"/>
        <a:ea typeface="ＭＳ Ｐゴシック" panose="020B0600070205080204" pitchFamily="34" charset="-128"/>
        <a:cs typeface="+mn-cs"/>
      </a:defRPr>
    </a:lvl5pPr>
    <a:lvl6pPr marL="2087118" algn="l" defTabSz="834847" rtl="0" eaLnBrk="1" latinLnBrk="0" hangingPunct="1">
      <a:defRPr sz="8674" kern="1200">
        <a:solidFill>
          <a:schemeClr val="tx1"/>
        </a:solidFill>
        <a:latin typeface="Arial" panose="020B0604020202020204" pitchFamily="34" charset="0"/>
        <a:ea typeface="ＭＳ Ｐゴシック" panose="020B0600070205080204" pitchFamily="34" charset="-128"/>
        <a:cs typeface="+mn-cs"/>
      </a:defRPr>
    </a:lvl6pPr>
    <a:lvl7pPr marL="2504542" algn="l" defTabSz="834847" rtl="0" eaLnBrk="1" latinLnBrk="0" hangingPunct="1">
      <a:defRPr sz="8674" kern="1200">
        <a:solidFill>
          <a:schemeClr val="tx1"/>
        </a:solidFill>
        <a:latin typeface="Arial" panose="020B0604020202020204" pitchFamily="34" charset="0"/>
        <a:ea typeface="ＭＳ Ｐゴシック" panose="020B0600070205080204" pitchFamily="34" charset="-128"/>
        <a:cs typeface="+mn-cs"/>
      </a:defRPr>
    </a:lvl7pPr>
    <a:lvl8pPr marL="2921965" algn="l" defTabSz="834847" rtl="0" eaLnBrk="1" latinLnBrk="0" hangingPunct="1">
      <a:defRPr sz="8674" kern="1200">
        <a:solidFill>
          <a:schemeClr val="tx1"/>
        </a:solidFill>
        <a:latin typeface="Arial" panose="020B0604020202020204" pitchFamily="34" charset="0"/>
        <a:ea typeface="ＭＳ Ｐゴシック" panose="020B0600070205080204" pitchFamily="34" charset="-128"/>
        <a:cs typeface="+mn-cs"/>
      </a:defRPr>
    </a:lvl8pPr>
    <a:lvl9pPr marL="3339389" algn="l" defTabSz="834847" rtl="0" eaLnBrk="1" latinLnBrk="0" hangingPunct="1">
      <a:defRPr sz="8674"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47243"/>
    <a:srgbClr val="006231"/>
    <a:srgbClr val="4C4C4C"/>
    <a:srgbClr val="008040"/>
    <a:srgbClr val="781C1C"/>
    <a:srgbClr val="008000"/>
    <a:srgbClr val="1C2166"/>
    <a:srgbClr val="367A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Objects="1">
      <p:cViewPr varScale="1">
        <p:scale>
          <a:sx n="28" d="100"/>
          <a:sy n="28" d="100"/>
        </p:scale>
        <p:origin x="918"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8134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0" y="0"/>
            <a:ext cx="43891200" cy="32918400"/>
          </a:xfrm>
          <a:prstGeom prst="rect">
            <a:avLst/>
          </a:prstGeom>
          <a:solidFill>
            <a:schemeClr val="bg1">
              <a:lumMod val="95000"/>
              <a:alpha val="98000"/>
            </a:schemeClr>
          </a:solidFill>
        </p:spPr>
        <p:txBody>
          <a:bodyPr/>
          <a:lstStyle/>
          <a:p>
            <a:pPr>
              <a:defRPr/>
            </a:pPr>
            <a:endParaRPr lang="en-US" sz="7807">
              <a:latin typeface="Arial" charset="0"/>
              <a:ea typeface="ＭＳ Ｐゴシック" charset="-128"/>
              <a:cs typeface="ＭＳ Ｐゴシック" charset="-128"/>
            </a:endParaRPr>
          </a:p>
        </p:txBody>
      </p:sp>
      <p:cxnSp>
        <p:nvCxnSpPr>
          <p:cNvPr id="7" name="Straight Connector 6"/>
          <p:cNvCxnSpPr/>
          <p:nvPr userDrawn="1"/>
        </p:nvCxnSpPr>
        <p:spPr>
          <a:xfrm>
            <a:off x="0" y="3291840"/>
            <a:ext cx="43891200" cy="1429"/>
          </a:xfrm>
          <a:prstGeom prst="line">
            <a:avLst/>
          </a:prstGeom>
          <a:ln w="1270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28" name="Picture 5" descr="power-point-banner1.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429"/>
            <a:ext cx="43891200" cy="329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userDrawn="1"/>
        </p:nvSpPr>
        <p:spPr>
          <a:xfrm>
            <a:off x="0" y="32537400"/>
            <a:ext cx="43891200" cy="381000"/>
          </a:xfrm>
          <a:prstGeom prst="rect">
            <a:avLst/>
          </a:prstGeom>
          <a:solidFill>
            <a:srgbClr val="4472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33" r:id="rId1"/>
  </p:sldLayoutIdLst>
  <p:timing>
    <p:tnLst>
      <p:par>
        <p:cTn id="1" dur="indefinite" restart="never" nodeType="tmRoot"/>
      </p:par>
    </p:tnLst>
  </p:timing>
  <p:txStyles>
    <p:titleStyle>
      <a:lvl1pPr algn="ctr" defTabSz="2163128" rtl="0" eaLnBrk="1" fontAlgn="base" hangingPunct="1">
        <a:spcBef>
          <a:spcPct val="0"/>
        </a:spcBef>
        <a:spcAft>
          <a:spcPct val="0"/>
        </a:spcAft>
        <a:defRPr sz="20790" kern="1200">
          <a:solidFill>
            <a:schemeClr val="tx1"/>
          </a:solidFill>
          <a:latin typeface="+mj-lt"/>
          <a:ea typeface="ＭＳ Ｐゴシック" charset="-128"/>
          <a:cs typeface="ＭＳ Ｐゴシック" charset="-128"/>
        </a:defRPr>
      </a:lvl1pPr>
      <a:lvl2pPr algn="ctr" defTabSz="2163128" rtl="0" eaLnBrk="1" fontAlgn="base" hangingPunct="1">
        <a:spcBef>
          <a:spcPct val="0"/>
        </a:spcBef>
        <a:spcAft>
          <a:spcPct val="0"/>
        </a:spcAft>
        <a:defRPr sz="20790">
          <a:solidFill>
            <a:schemeClr val="tx1"/>
          </a:solidFill>
          <a:latin typeface="Calibri" charset="0"/>
          <a:ea typeface="ＭＳ Ｐゴシック" charset="-128"/>
          <a:cs typeface="ＭＳ Ｐゴシック" charset="-128"/>
        </a:defRPr>
      </a:lvl2pPr>
      <a:lvl3pPr algn="ctr" defTabSz="2163128" rtl="0" eaLnBrk="1" fontAlgn="base" hangingPunct="1">
        <a:spcBef>
          <a:spcPct val="0"/>
        </a:spcBef>
        <a:spcAft>
          <a:spcPct val="0"/>
        </a:spcAft>
        <a:defRPr sz="20790">
          <a:solidFill>
            <a:schemeClr val="tx1"/>
          </a:solidFill>
          <a:latin typeface="Calibri" charset="0"/>
          <a:ea typeface="ＭＳ Ｐゴシック" charset="-128"/>
          <a:cs typeface="ＭＳ Ｐゴシック" charset="-128"/>
        </a:defRPr>
      </a:lvl3pPr>
      <a:lvl4pPr algn="ctr" defTabSz="2163128" rtl="0" eaLnBrk="1" fontAlgn="base" hangingPunct="1">
        <a:spcBef>
          <a:spcPct val="0"/>
        </a:spcBef>
        <a:spcAft>
          <a:spcPct val="0"/>
        </a:spcAft>
        <a:defRPr sz="20790">
          <a:solidFill>
            <a:schemeClr val="tx1"/>
          </a:solidFill>
          <a:latin typeface="Calibri" charset="0"/>
          <a:ea typeface="ＭＳ Ｐゴシック" charset="-128"/>
          <a:cs typeface="ＭＳ Ｐゴシック" charset="-128"/>
        </a:defRPr>
      </a:lvl4pPr>
      <a:lvl5pPr algn="ctr" defTabSz="2163128" rtl="0" eaLnBrk="1" fontAlgn="base" hangingPunct="1">
        <a:spcBef>
          <a:spcPct val="0"/>
        </a:spcBef>
        <a:spcAft>
          <a:spcPct val="0"/>
        </a:spcAft>
        <a:defRPr sz="20790">
          <a:solidFill>
            <a:schemeClr val="tx1"/>
          </a:solidFill>
          <a:latin typeface="Calibri" charset="0"/>
          <a:ea typeface="ＭＳ Ｐゴシック" charset="-128"/>
          <a:cs typeface="ＭＳ Ｐゴシック" charset="-128"/>
        </a:defRPr>
      </a:lvl5pPr>
      <a:lvl6pPr marL="411480" algn="ctr" defTabSz="2163128" rtl="0" eaLnBrk="1" fontAlgn="base" hangingPunct="1">
        <a:spcBef>
          <a:spcPct val="0"/>
        </a:spcBef>
        <a:spcAft>
          <a:spcPct val="0"/>
        </a:spcAft>
        <a:defRPr sz="20790">
          <a:solidFill>
            <a:schemeClr val="tx1"/>
          </a:solidFill>
          <a:latin typeface="Calibri" charset="0"/>
          <a:ea typeface="ＭＳ Ｐゴシック" charset="-128"/>
          <a:cs typeface="ＭＳ Ｐゴシック" charset="-128"/>
        </a:defRPr>
      </a:lvl6pPr>
      <a:lvl7pPr marL="822960" algn="ctr" defTabSz="2163128" rtl="0" eaLnBrk="1" fontAlgn="base" hangingPunct="1">
        <a:spcBef>
          <a:spcPct val="0"/>
        </a:spcBef>
        <a:spcAft>
          <a:spcPct val="0"/>
        </a:spcAft>
        <a:defRPr sz="20790">
          <a:solidFill>
            <a:schemeClr val="tx1"/>
          </a:solidFill>
          <a:latin typeface="Calibri" charset="0"/>
          <a:ea typeface="ＭＳ Ｐゴシック" charset="-128"/>
          <a:cs typeface="ＭＳ Ｐゴシック" charset="-128"/>
        </a:defRPr>
      </a:lvl7pPr>
      <a:lvl8pPr marL="1234440" algn="ctr" defTabSz="2163128" rtl="0" eaLnBrk="1" fontAlgn="base" hangingPunct="1">
        <a:spcBef>
          <a:spcPct val="0"/>
        </a:spcBef>
        <a:spcAft>
          <a:spcPct val="0"/>
        </a:spcAft>
        <a:defRPr sz="20790">
          <a:solidFill>
            <a:schemeClr val="tx1"/>
          </a:solidFill>
          <a:latin typeface="Calibri" charset="0"/>
          <a:ea typeface="ＭＳ Ｐゴシック" charset="-128"/>
          <a:cs typeface="ＭＳ Ｐゴシック" charset="-128"/>
        </a:defRPr>
      </a:lvl8pPr>
      <a:lvl9pPr marL="1645920" algn="ctr" defTabSz="2163128" rtl="0" eaLnBrk="1" fontAlgn="base" hangingPunct="1">
        <a:spcBef>
          <a:spcPct val="0"/>
        </a:spcBef>
        <a:spcAft>
          <a:spcPct val="0"/>
        </a:spcAft>
        <a:defRPr sz="20790">
          <a:solidFill>
            <a:schemeClr val="tx1"/>
          </a:solidFill>
          <a:latin typeface="Calibri" charset="0"/>
          <a:ea typeface="ＭＳ Ｐゴシック" charset="-128"/>
          <a:cs typeface="ＭＳ Ｐゴシック" charset="-128"/>
        </a:defRPr>
      </a:lvl9pPr>
    </p:titleStyle>
    <p:bodyStyle>
      <a:lvl1pPr marL="1621632" indent="-1621632" algn="l" defTabSz="2163128" rtl="0" eaLnBrk="1" fontAlgn="base" hangingPunct="1">
        <a:spcBef>
          <a:spcPct val="20000"/>
        </a:spcBef>
        <a:spcAft>
          <a:spcPct val="0"/>
        </a:spcAft>
        <a:buFont typeface="Arial" panose="020B0604020202020204" pitchFamily="34" charset="0"/>
        <a:buChar char="•"/>
        <a:defRPr sz="15120" kern="1200">
          <a:solidFill>
            <a:schemeClr val="tx1"/>
          </a:solidFill>
          <a:latin typeface="+mn-lt"/>
          <a:ea typeface="ＭＳ Ｐゴシック" charset="-128"/>
          <a:cs typeface="ＭＳ Ｐゴシック" charset="-128"/>
        </a:defRPr>
      </a:lvl1pPr>
      <a:lvl2pPr marL="3514725" indent="-1351598" algn="l" defTabSz="2163128" rtl="0" eaLnBrk="1" fontAlgn="base" hangingPunct="1">
        <a:spcBef>
          <a:spcPct val="20000"/>
        </a:spcBef>
        <a:spcAft>
          <a:spcPct val="0"/>
        </a:spcAft>
        <a:buFont typeface="Arial" panose="020B0604020202020204" pitchFamily="34" charset="0"/>
        <a:buChar char="–"/>
        <a:defRPr sz="13230" kern="1200">
          <a:solidFill>
            <a:schemeClr val="tx1"/>
          </a:solidFill>
          <a:latin typeface="+mn-lt"/>
          <a:ea typeface="ＭＳ Ｐゴシック" charset="-128"/>
          <a:cs typeface="ＭＳ Ｐゴシック" charset="-128"/>
        </a:defRPr>
      </a:lvl2pPr>
      <a:lvl3pPr marL="5407819" indent="-1081564" algn="l" defTabSz="2163128" rtl="0" eaLnBrk="1" fontAlgn="base" hangingPunct="1">
        <a:spcBef>
          <a:spcPct val="20000"/>
        </a:spcBef>
        <a:spcAft>
          <a:spcPct val="0"/>
        </a:spcAft>
        <a:buFont typeface="Arial" panose="020B0604020202020204" pitchFamily="34" charset="0"/>
        <a:buChar char="•"/>
        <a:defRPr sz="11340" kern="1200">
          <a:solidFill>
            <a:schemeClr val="tx1"/>
          </a:solidFill>
          <a:latin typeface="+mn-lt"/>
          <a:ea typeface="ＭＳ Ｐゴシック" charset="-128"/>
          <a:cs typeface="ＭＳ Ｐゴシック" charset="-128"/>
        </a:defRPr>
      </a:lvl3pPr>
      <a:lvl4pPr marL="7570947" indent="-1081564" algn="l" defTabSz="2163128" rtl="0" eaLnBrk="1" fontAlgn="base" hangingPunct="1">
        <a:spcBef>
          <a:spcPct val="20000"/>
        </a:spcBef>
        <a:spcAft>
          <a:spcPct val="0"/>
        </a:spcAft>
        <a:buFont typeface="Arial" panose="020B0604020202020204" pitchFamily="34" charset="0"/>
        <a:buChar char="–"/>
        <a:defRPr sz="9450" kern="1200">
          <a:solidFill>
            <a:schemeClr val="tx1"/>
          </a:solidFill>
          <a:latin typeface="+mn-lt"/>
          <a:ea typeface="ＭＳ Ｐゴシック" charset="-128"/>
          <a:cs typeface="ＭＳ Ｐゴシック" charset="-128"/>
        </a:defRPr>
      </a:lvl4pPr>
      <a:lvl5pPr marL="9734074" indent="-1081564" algn="l" defTabSz="2163128" rtl="0" eaLnBrk="1" fontAlgn="base" hangingPunct="1">
        <a:spcBef>
          <a:spcPct val="20000"/>
        </a:spcBef>
        <a:spcAft>
          <a:spcPct val="0"/>
        </a:spcAft>
        <a:buFont typeface="Arial" panose="020B0604020202020204" pitchFamily="34" charset="0"/>
        <a:buChar char="»"/>
        <a:defRPr sz="9450" kern="1200">
          <a:solidFill>
            <a:schemeClr val="tx1"/>
          </a:solidFill>
          <a:latin typeface="+mn-lt"/>
          <a:ea typeface="ＭＳ Ｐゴシック" charset="-128"/>
          <a:cs typeface="ＭＳ Ｐゴシック" charset="-128"/>
        </a:defRPr>
      </a:lvl5pPr>
      <a:lvl6pPr marL="11897554" indent="-1081596" algn="l" defTabSz="2163191" rtl="0" eaLnBrk="1" latinLnBrk="0" hangingPunct="1">
        <a:spcBef>
          <a:spcPct val="20000"/>
        </a:spcBef>
        <a:buFont typeface="Arial"/>
        <a:buChar char="•"/>
        <a:defRPr sz="9450" kern="1200">
          <a:solidFill>
            <a:schemeClr val="tx1"/>
          </a:solidFill>
          <a:latin typeface="+mn-lt"/>
          <a:ea typeface="+mn-ea"/>
          <a:cs typeface="+mn-cs"/>
        </a:defRPr>
      </a:lvl6pPr>
      <a:lvl7pPr marL="14060745" indent="-1081596" algn="l" defTabSz="2163191" rtl="0" eaLnBrk="1" latinLnBrk="0" hangingPunct="1">
        <a:spcBef>
          <a:spcPct val="20000"/>
        </a:spcBef>
        <a:buFont typeface="Arial"/>
        <a:buChar char="•"/>
        <a:defRPr sz="9450" kern="1200">
          <a:solidFill>
            <a:schemeClr val="tx1"/>
          </a:solidFill>
          <a:latin typeface="+mn-lt"/>
          <a:ea typeface="+mn-ea"/>
          <a:cs typeface="+mn-cs"/>
        </a:defRPr>
      </a:lvl7pPr>
      <a:lvl8pPr marL="16223936" indent="-1081596" algn="l" defTabSz="2163191" rtl="0" eaLnBrk="1" latinLnBrk="0" hangingPunct="1">
        <a:spcBef>
          <a:spcPct val="20000"/>
        </a:spcBef>
        <a:buFont typeface="Arial"/>
        <a:buChar char="•"/>
        <a:defRPr sz="9450" kern="1200">
          <a:solidFill>
            <a:schemeClr val="tx1"/>
          </a:solidFill>
          <a:latin typeface="+mn-lt"/>
          <a:ea typeface="+mn-ea"/>
          <a:cs typeface="+mn-cs"/>
        </a:defRPr>
      </a:lvl8pPr>
      <a:lvl9pPr marL="18387128" indent="-1081596" algn="l" defTabSz="2163191" rtl="0" eaLnBrk="1" latinLnBrk="0" hangingPunct="1">
        <a:spcBef>
          <a:spcPct val="20000"/>
        </a:spcBef>
        <a:buFont typeface="Arial"/>
        <a:buChar char="•"/>
        <a:defRPr sz="9450" kern="1200">
          <a:solidFill>
            <a:schemeClr val="tx1"/>
          </a:solidFill>
          <a:latin typeface="+mn-lt"/>
          <a:ea typeface="+mn-ea"/>
          <a:cs typeface="+mn-cs"/>
        </a:defRPr>
      </a:lvl9pPr>
    </p:bodyStyle>
    <p:otherStyle>
      <a:defPPr>
        <a:defRPr lang="en-US"/>
      </a:defPPr>
      <a:lvl1pPr marL="0" algn="l" defTabSz="2163191" rtl="0" eaLnBrk="1" latinLnBrk="0" hangingPunct="1">
        <a:defRPr sz="8550" kern="1200">
          <a:solidFill>
            <a:schemeClr val="tx1"/>
          </a:solidFill>
          <a:latin typeface="+mn-lt"/>
          <a:ea typeface="+mn-ea"/>
          <a:cs typeface="+mn-cs"/>
        </a:defRPr>
      </a:lvl1pPr>
      <a:lvl2pPr marL="2163191" algn="l" defTabSz="2163191" rtl="0" eaLnBrk="1" latinLnBrk="0" hangingPunct="1">
        <a:defRPr sz="8550" kern="1200">
          <a:solidFill>
            <a:schemeClr val="tx1"/>
          </a:solidFill>
          <a:latin typeface="+mn-lt"/>
          <a:ea typeface="+mn-ea"/>
          <a:cs typeface="+mn-cs"/>
        </a:defRPr>
      </a:lvl2pPr>
      <a:lvl3pPr marL="4326383" algn="l" defTabSz="2163191" rtl="0" eaLnBrk="1" latinLnBrk="0" hangingPunct="1">
        <a:defRPr sz="8550" kern="1200">
          <a:solidFill>
            <a:schemeClr val="tx1"/>
          </a:solidFill>
          <a:latin typeface="+mn-lt"/>
          <a:ea typeface="+mn-ea"/>
          <a:cs typeface="+mn-cs"/>
        </a:defRPr>
      </a:lvl3pPr>
      <a:lvl4pPr marL="6489574" algn="l" defTabSz="2163191" rtl="0" eaLnBrk="1" latinLnBrk="0" hangingPunct="1">
        <a:defRPr sz="8550" kern="1200">
          <a:solidFill>
            <a:schemeClr val="tx1"/>
          </a:solidFill>
          <a:latin typeface="+mn-lt"/>
          <a:ea typeface="+mn-ea"/>
          <a:cs typeface="+mn-cs"/>
        </a:defRPr>
      </a:lvl4pPr>
      <a:lvl5pPr marL="8652766" algn="l" defTabSz="2163191" rtl="0" eaLnBrk="1" latinLnBrk="0" hangingPunct="1">
        <a:defRPr sz="8550" kern="1200">
          <a:solidFill>
            <a:schemeClr val="tx1"/>
          </a:solidFill>
          <a:latin typeface="+mn-lt"/>
          <a:ea typeface="+mn-ea"/>
          <a:cs typeface="+mn-cs"/>
        </a:defRPr>
      </a:lvl5pPr>
      <a:lvl6pPr marL="10815958" algn="l" defTabSz="2163191" rtl="0" eaLnBrk="1" latinLnBrk="0" hangingPunct="1">
        <a:defRPr sz="8550" kern="1200">
          <a:solidFill>
            <a:schemeClr val="tx1"/>
          </a:solidFill>
          <a:latin typeface="+mn-lt"/>
          <a:ea typeface="+mn-ea"/>
          <a:cs typeface="+mn-cs"/>
        </a:defRPr>
      </a:lvl6pPr>
      <a:lvl7pPr marL="12979149" algn="l" defTabSz="2163191" rtl="0" eaLnBrk="1" latinLnBrk="0" hangingPunct="1">
        <a:defRPr sz="8550" kern="1200">
          <a:solidFill>
            <a:schemeClr val="tx1"/>
          </a:solidFill>
          <a:latin typeface="+mn-lt"/>
          <a:ea typeface="+mn-ea"/>
          <a:cs typeface="+mn-cs"/>
        </a:defRPr>
      </a:lvl7pPr>
      <a:lvl8pPr marL="15142341" algn="l" defTabSz="2163191" rtl="0" eaLnBrk="1" latinLnBrk="0" hangingPunct="1">
        <a:defRPr sz="8550" kern="1200">
          <a:solidFill>
            <a:schemeClr val="tx1"/>
          </a:solidFill>
          <a:latin typeface="+mn-lt"/>
          <a:ea typeface="+mn-ea"/>
          <a:cs typeface="+mn-cs"/>
        </a:defRPr>
      </a:lvl8pPr>
      <a:lvl9pPr marL="17305532" algn="l" defTabSz="2163191" rtl="0" eaLnBrk="1" latinLnBrk="0" hangingPunct="1">
        <a:defRPr sz="85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8"/>
          <p:cNvSpPr txBox="1">
            <a:spLocks noChangeArrowheads="1"/>
          </p:cNvSpPr>
          <p:nvPr/>
        </p:nvSpPr>
        <p:spPr bwMode="auto">
          <a:xfrm>
            <a:off x="1303020" y="822960"/>
            <a:ext cx="41285160" cy="140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5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9500">
                <a:solidFill>
                  <a:schemeClr val="tx1"/>
                </a:solidFill>
                <a:latin typeface="Arial" panose="020B0604020202020204" pitchFamily="34" charset="0"/>
                <a:ea typeface="ＭＳ Ｐゴシック" panose="020B0600070205080204" pitchFamily="34" charset="-128"/>
              </a:defRPr>
            </a:lvl2pPr>
            <a:lvl3pPr eaLnBrk="0" hangingPunct="0">
              <a:defRPr sz="9500">
                <a:solidFill>
                  <a:schemeClr val="tx1"/>
                </a:solidFill>
                <a:latin typeface="Arial" panose="020B0604020202020204" pitchFamily="34" charset="0"/>
                <a:ea typeface="ＭＳ Ｐゴシック" panose="020B0600070205080204" pitchFamily="34" charset="-128"/>
              </a:defRPr>
            </a:lvl3pPr>
            <a:lvl4pPr eaLnBrk="0" hangingPunct="0">
              <a:defRPr sz="9500">
                <a:solidFill>
                  <a:schemeClr val="tx1"/>
                </a:solidFill>
                <a:latin typeface="Arial" panose="020B0604020202020204" pitchFamily="34" charset="0"/>
                <a:ea typeface="ＭＳ Ｐゴシック" panose="020B0600070205080204" pitchFamily="34" charset="-128"/>
              </a:defRPr>
            </a:lvl4pPr>
            <a:lvl5pPr eaLnBrk="0" hangingPunct="0">
              <a:defRPr sz="95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8550">
              <a:latin typeface="Calibri" panose="020F0502020204030204" pitchFamily="34" charset="0"/>
            </a:endParaRPr>
          </a:p>
        </p:txBody>
      </p:sp>
      <p:sp>
        <p:nvSpPr>
          <p:cNvPr id="3075" name="Text Box 2"/>
          <p:cNvSpPr txBox="1">
            <a:spLocks noChangeArrowheads="1"/>
          </p:cNvSpPr>
          <p:nvPr/>
        </p:nvSpPr>
        <p:spPr bwMode="auto">
          <a:xfrm>
            <a:off x="11757184" y="0"/>
            <a:ext cx="28224956"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576072" rIns="0" bIns="0"/>
          <a:lstStyle>
            <a:lvl1pPr eaLnBrk="0" hangingPunct="0">
              <a:defRPr sz="95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9500">
                <a:solidFill>
                  <a:schemeClr val="tx1"/>
                </a:solidFill>
                <a:latin typeface="Arial" panose="020B0604020202020204" pitchFamily="34" charset="0"/>
                <a:ea typeface="ＭＳ Ｐゴシック" panose="020B0600070205080204" pitchFamily="34" charset="-128"/>
              </a:defRPr>
            </a:lvl2pPr>
            <a:lvl3pPr eaLnBrk="0" hangingPunct="0">
              <a:defRPr sz="9500">
                <a:solidFill>
                  <a:schemeClr val="tx1"/>
                </a:solidFill>
                <a:latin typeface="Arial" panose="020B0604020202020204" pitchFamily="34" charset="0"/>
                <a:ea typeface="ＭＳ Ｐゴシック" panose="020B0600070205080204" pitchFamily="34" charset="-128"/>
              </a:defRPr>
            </a:lvl3pPr>
            <a:lvl4pPr eaLnBrk="0" hangingPunct="0">
              <a:defRPr sz="9500">
                <a:solidFill>
                  <a:schemeClr val="tx1"/>
                </a:solidFill>
                <a:latin typeface="Arial" panose="020B0604020202020204" pitchFamily="34" charset="0"/>
                <a:ea typeface="ＭＳ Ｐゴシック" panose="020B0600070205080204" pitchFamily="34" charset="-128"/>
              </a:defRPr>
            </a:lvl4pPr>
            <a:lvl5pPr eaLnBrk="0" hangingPunct="0">
              <a:defRPr sz="95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9pPr>
          </a:lstStyle>
          <a:p>
            <a:pPr eaLnBrk="1" hangingPunct="1">
              <a:spcBef>
                <a:spcPts val="1080"/>
              </a:spcBef>
            </a:pPr>
            <a:r>
              <a:rPr lang="en-US" altLang="en-US" sz="7200" b="1" dirty="0">
                <a:solidFill>
                  <a:schemeClr val="bg1"/>
                </a:solidFill>
                <a:cs typeface="Arial" panose="020B0604020202020204" pitchFamily="34" charset="0"/>
              </a:rPr>
              <a:t>General Template for a </a:t>
            </a:r>
            <a:r>
              <a:rPr lang="en-US" altLang="en-US" sz="7200" b="1" dirty="0" smtClean="0">
                <a:solidFill>
                  <a:schemeClr val="bg1"/>
                </a:solidFill>
                <a:cs typeface="Arial" panose="020B0604020202020204" pitchFamily="34" charset="0"/>
              </a:rPr>
              <a:t>48” </a:t>
            </a:r>
            <a:r>
              <a:rPr lang="en-US" altLang="en-US" sz="7200" b="1" dirty="0">
                <a:solidFill>
                  <a:schemeClr val="bg1"/>
                </a:solidFill>
                <a:cs typeface="Arial" panose="020B0604020202020204" pitchFamily="34" charset="0"/>
              </a:rPr>
              <a:t>x </a:t>
            </a:r>
            <a:r>
              <a:rPr lang="en-US" altLang="en-US" sz="7200" b="1" dirty="0" smtClean="0">
                <a:solidFill>
                  <a:schemeClr val="bg1"/>
                </a:solidFill>
                <a:cs typeface="Arial" panose="020B0604020202020204" pitchFamily="34" charset="0"/>
              </a:rPr>
              <a:t>36” </a:t>
            </a:r>
            <a:r>
              <a:rPr lang="en-US" altLang="en-US" sz="7200" b="1" dirty="0">
                <a:solidFill>
                  <a:schemeClr val="bg1"/>
                </a:solidFill>
                <a:cs typeface="Arial" panose="020B0604020202020204" pitchFamily="34" charset="0"/>
              </a:rPr>
              <a:t>Poster</a:t>
            </a:r>
          </a:p>
          <a:p>
            <a:pPr eaLnBrk="1" hangingPunct="1">
              <a:spcBef>
                <a:spcPts val="1080"/>
              </a:spcBef>
            </a:pPr>
            <a:r>
              <a:rPr lang="en-US" altLang="en-US" sz="3600" dirty="0">
                <a:solidFill>
                  <a:schemeClr val="bg1"/>
                </a:solidFill>
                <a:cs typeface="Arial" panose="020B0604020202020204" pitchFamily="34" charset="0"/>
              </a:rPr>
              <a:t>Name(s) of Contributors</a:t>
            </a:r>
            <a:r>
              <a:rPr lang="en-US" altLang="en-US" sz="3600" baseline="30000" dirty="0">
                <a:solidFill>
                  <a:schemeClr val="bg1"/>
                </a:solidFill>
                <a:cs typeface="Arial" panose="020B0604020202020204" pitchFamily="34" charset="0"/>
              </a:rPr>
              <a:t>1</a:t>
            </a:r>
            <a:r>
              <a:rPr lang="en-US" altLang="en-US" sz="3600" dirty="0">
                <a:solidFill>
                  <a:schemeClr val="bg1"/>
                </a:solidFill>
                <a:cs typeface="Arial" panose="020B0604020202020204" pitchFamily="34" charset="0"/>
              </a:rPr>
              <a:t>, Name(s) of Contributors</a:t>
            </a:r>
            <a:r>
              <a:rPr lang="en-US" altLang="en-US" sz="3600" baseline="30000" dirty="0">
                <a:solidFill>
                  <a:schemeClr val="bg1"/>
                </a:solidFill>
                <a:cs typeface="Arial" panose="020B0604020202020204" pitchFamily="34" charset="0"/>
              </a:rPr>
              <a:t>2</a:t>
            </a:r>
            <a:r>
              <a:rPr lang="en-US" altLang="en-US" sz="3600" dirty="0">
                <a:solidFill>
                  <a:schemeClr val="bg1"/>
                </a:solidFill>
                <a:cs typeface="Arial" panose="020B0604020202020204" pitchFamily="34" charset="0"/>
              </a:rPr>
              <a:t>, Name(s) of Contributors</a:t>
            </a:r>
            <a:r>
              <a:rPr lang="en-US" altLang="en-US" sz="3600" baseline="30000" dirty="0">
                <a:solidFill>
                  <a:schemeClr val="bg1"/>
                </a:solidFill>
                <a:cs typeface="Arial" panose="020B0604020202020204" pitchFamily="34" charset="0"/>
              </a:rPr>
              <a:t>3</a:t>
            </a:r>
            <a:endParaRPr lang="en-US" altLang="en-US" sz="3600" dirty="0">
              <a:solidFill>
                <a:schemeClr val="bg1"/>
              </a:solidFill>
              <a:cs typeface="Arial" panose="020B0604020202020204" pitchFamily="34" charset="0"/>
            </a:endParaRPr>
          </a:p>
          <a:p>
            <a:pPr eaLnBrk="1" hangingPunct="1">
              <a:spcBef>
                <a:spcPts val="1080"/>
              </a:spcBef>
            </a:pPr>
            <a:r>
              <a:rPr lang="en-US" altLang="en-US" sz="2340" baseline="30000" dirty="0">
                <a:solidFill>
                  <a:schemeClr val="bg1"/>
                </a:solidFill>
                <a:cs typeface="Arial" panose="020B0604020202020204" pitchFamily="34" charset="0"/>
              </a:rPr>
              <a:t>1</a:t>
            </a:r>
            <a:r>
              <a:rPr lang="en-US" altLang="en-US" sz="2340" dirty="0">
                <a:solidFill>
                  <a:schemeClr val="bg1"/>
                </a:solidFill>
                <a:cs typeface="Arial" panose="020B0604020202020204" pitchFamily="34" charset="0"/>
              </a:rPr>
              <a:t>Institution Details, Address, Location, </a:t>
            </a:r>
            <a:r>
              <a:rPr lang="en-US" altLang="en-US" sz="2340" baseline="30000" dirty="0">
                <a:solidFill>
                  <a:schemeClr val="bg1"/>
                </a:solidFill>
                <a:cs typeface="Arial" panose="020B0604020202020204" pitchFamily="34" charset="0"/>
              </a:rPr>
              <a:t>2</a:t>
            </a:r>
            <a:r>
              <a:rPr lang="en-US" altLang="en-US" sz="2340" dirty="0">
                <a:solidFill>
                  <a:schemeClr val="bg1"/>
                </a:solidFill>
                <a:cs typeface="Arial" panose="020B0604020202020204" pitchFamily="34" charset="0"/>
              </a:rPr>
              <a:t>Institution Details, Address, Location, </a:t>
            </a:r>
            <a:r>
              <a:rPr lang="en-US" altLang="en-US" sz="2340" baseline="30000" dirty="0">
                <a:solidFill>
                  <a:schemeClr val="bg1"/>
                </a:solidFill>
                <a:cs typeface="Arial" panose="020B0604020202020204" pitchFamily="34" charset="0"/>
              </a:rPr>
              <a:t>3</a:t>
            </a:r>
            <a:r>
              <a:rPr lang="en-US" altLang="en-US" sz="2340" dirty="0">
                <a:solidFill>
                  <a:schemeClr val="bg1"/>
                </a:solidFill>
                <a:cs typeface="Arial" panose="020B0604020202020204" pitchFamily="34" charset="0"/>
              </a:rPr>
              <a:t>Institution Details, Address, Location</a:t>
            </a:r>
            <a:endParaRPr lang="en-AU" altLang="en-US" sz="2340" dirty="0">
              <a:solidFill>
                <a:schemeClr val="bg1"/>
              </a:solidFill>
              <a:latin typeface="Calibri" panose="020F0502020204030204" pitchFamily="34" charset="0"/>
            </a:endParaRPr>
          </a:p>
          <a:p>
            <a:pPr eaLnBrk="1" hangingPunct="1">
              <a:spcBef>
                <a:spcPts val="1080"/>
              </a:spcBef>
            </a:pPr>
            <a:endParaRPr lang="en-AU" altLang="en-US" sz="2340" dirty="0">
              <a:solidFill>
                <a:schemeClr val="bg1"/>
              </a:solidFill>
              <a:latin typeface="Calibri" panose="020F0502020204030204" pitchFamily="34" charset="0"/>
            </a:endParaRPr>
          </a:p>
          <a:p>
            <a:pPr eaLnBrk="1" hangingPunct="1">
              <a:spcBef>
                <a:spcPts val="1080"/>
              </a:spcBef>
            </a:pPr>
            <a:endParaRPr lang="en-AU" altLang="en-US" sz="3600" dirty="0">
              <a:solidFill>
                <a:schemeClr val="bg1"/>
              </a:solidFill>
              <a:latin typeface="Calibri" panose="020F0502020204030204" pitchFamily="34" charset="0"/>
            </a:endParaRPr>
          </a:p>
          <a:p>
            <a:pPr eaLnBrk="1" hangingPunct="1">
              <a:spcBef>
                <a:spcPts val="1080"/>
              </a:spcBef>
            </a:pPr>
            <a:endParaRPr lang="en-AU" altLang="en-US" sz="3600" dirty="0">
              <a:solidFill>
                <a:schemeClr val="bg1"/>
              </a:solidFill>
              <a:latin typeface="Calibri" panose="020F0502020204030204" pitchFamily="34" charset="0"/>
            </a:endParaRPr>
          </a:p>
        </p:txBody>
      </p:sp>
      <p:sp>
        <p:nvSpPr>
          <p:cNvPr id="3076" name="TextBox 35"/>
          <p:cNvSpPr txBox="1">
            <a:spLocks noChangeArrowheads="1"/>
          </p:cNvSpPr>
          <p:nvPr/>
        </p:nvSpPr>
        <p:spPr bwMode="auto">
          <a:xfrm>
            <a:off x="1165860" y="5473542"/>
            <a:ext cx="20413980" cy="12357258"/>
          </a:xfrm>
          <a:prstGeom prst="rect">
            <a:avLst/>
          </a:prstGeom>
          <a:noFill/>
          <a:ln w="12700">
            <a:solidFill>
              <a:srgbClr val="006231"/>
            </a:solidFill>
            <a:miter lim="800000"/>
            <a:headEnd/>
            <a:tailEnd/>
          </a:ln>
          <a:extLst>
            <a:ext uri="{909E8E84-426E-40DD-AFC4-6F175D3DCCD1}">
              <a14:hiddenFill xmlns:a14="http://schemas.microsoft.com/office/drawing/2010/main">
                <a:solidFill>
                  <a:srgbClr val="FFFFFF"/>
                </a:solidFill>
              </a14:hiddenFill>
            </a:ext>
          </a:extLst>
        </p:spPr>
        <p:txBody>
          <a:bodyPr lIns="411480" tIns="411480" rIns="411480" bIns="411480"/>
          <a:lstStyle>
            <a:lvl1pPr eaLnBrk="0" hangingPunct="0">
              <a:defRPr sz="95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9500">
                <a:solidFill>
                  <a:schemeClr val="tx1"/>
                </a:solidFill>
                <a:latin typeface="Arial" panose="020B0604020202020204" pitchFamily="34" charset="0"/>
                <a:ea typeface="ＭＳ Ｐゴシック" panose="020B0600070205080204" pitchFamily="34" charset="-128"/>
              </a:defRPr>
            </a:lvl2pPr>
            <a:lvl3pPr eaLnBrk="0" hangingPunct="0">
              <a:defRPr sz="9500">
                <a:solidFill>
                  <a:schemeClr val="tx1"/>
                </a:solidFill>
                <a:latin typeface="Arial" panose="020B0604020202020204" pitchFamily="34" charset="0"/>
                <a:ea typeface="ＭＳ Ｐゴシック" panose="020B0600070205080204" pitchFamily="34" charset="-128"/>
              </a:defRPr>
            </a:lvl3pPr>
            <a:lvl4pPr eaLnBrk="0" hangingPunct="0">
              <a:defRPr sz="9500">
                <a:solidFill>
                  <a:schemeClr val="tx1"/>
                </a:solidFill>
                <a:latin typeface="Arial" panose="020B0604020202020204" pitchFamily="34" charset="0"/>
                <a:ea typeface="ＭＳ Ｐゴシック" panose="020B0600070205080204" pitchFamily="34" charset="-128"/>
              </a:defRPr>
            </a:lvl4pPr>
            <a:lvl5pPr eaLnBrk="0" hangingPunct="0">
              <a:defRPr sz="95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endParaRPr lang="en-US" altLang="en-US" sz="2520">
              <a:cs typeface="Arial" panose="020B0604020202020204" pitchFamily="34" charset="0"/>
            </a:endParaRPr>
          </a:p>
        </p:txBody>
      </p:sp>
      <p:sp>
        <p:nvSpPr>
          <p:cNvPr id="3077" name="Text Box 27"/>
          <p:cNvSpPr txBox="1">
            <a:spLocks noChangeArrowheads="1"/>
          </p:cNvSpPr>
          <p:nvPr/>
        </p:nvSpPr>
        <p:spPr bwMode="auto">
          <a:xfrm>
            <a:off x="1645920" y="11887200"/>
            <a:ext cx="7132320" cy="5559267"/>
          </a:xfrm>
          <a:prstGeom prst="rect">
            <a:avLst/>
          </a:prstGeom>
          <a:solidFill>
            <a:srgbClr val="D9D9D9"/>
          </a:soli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lIns="340170" tIns="170086" rIns="340170" bIns="170086" anchor="ctr"/>
          <a:lstStyle>
            <a:lvl1pPr eaLnBrk="0" hangingPunct="0">
              <a:defRPr sz="95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9500">
                <a:solidFill>
                  <a:schemeClr val="tx1"/>
                </a:solidFill>
                <a:latin typeface="Arial" panose="020B0604020202020204" pitchFamily="34" charset="0"/>
                <a:ea typeface="ＭＳ Ｐゴシック" panose="020B0600070205080204" pitchFamily="34" charset="-128"/>
              </a:defRPr>
            </a:lvl2pPr>
            <a:lvl3pPr eaLnBrk="0" hangingPunct="0">
              <a:defRPr sz="9500">
                <a:solidFill>
                  <a:schemeClr val="tx1"/>
                </a:solidFill>
                <a:latin typeface="Arial" panose="020B0604020202020204" pitchFamily="34" charset="0"/>
                <a:ea typeface="ＭＳ Ｐゴシック" panose="020B0600070205080204" pitchFamily="34" charset="-128"/>
              </a:defRPr>
            </a:lvl3pPr>
            <a:lvl4pPr eaLnBrk="0" hangingPunct="0">
              <a:defRPr sz="9500">
                <a:solidFill>
                  <a:schemeClr val="tx1"/>
                </a:solidFill>
                <a:latin typeface="Arial" panose="020B0604020202020204" pitchFamily="34" charset="0"/>
                <a:ea typeface="ＭＳ Ｐゴシック" panose="020B0600070205080204" pitchFamily="34" charset="-128"/>
              </a:defRPr>
            </a:lvl4pPr>
            <a:lvl5pPr eaLnBrk="0" hangingPunct="0">
              <a:defRPr sz="95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80">
                <a:cs typeface="Arial" panose="020B0604020202020204" pitchFamily="34" charset="0"/>
              </a:rPr>
              <a:t>GRAPHIC</a:t>
            </a:r>
          </a:p>
        </p:txBody>
      </p:sp>
      <p:sp>
        <p:nvSpPr>
          <p:cNvPr id="13322" name="TextBox 35"/>
          <p:cNvSpPr txBox="1">
            <a:spLocks noChangeArrowheads="1"/>
          </p:cNvSpPr>
          <p:nvPr/>
        </p:nvSpPr>
        <p:spPr bwMode="auto">
          <a:xfrm>
            <a:off x="1165860" y="3977641"/>
            <a:ext cx="20413980" cy="1495794"/>
          </a:xfrm>
          <a:prstGeom prst="rect">
            <a:avLst/>
          </a:prstGeom>
          <a:solidFill>
            <a:srgbClr val="006231"/>
          </a:solidFill>
          <a:ln w="12700" cmpd="sng">
            <a:solidFill>
              <a:srgbClr val="006231"/>
            </a:solidFill>
            <a:miter lim="800000"/>
            <a:headEnd/>
            <a:tailEnd/>
          </a:ln>
        </p:spPr>
        <p:txBody>
          <a:bodyPr lIns="411480" tIns="411480" rIns="411480" bIns="411480">
            <a:spAutoFit/>
          </a:bodyPr>
          <a:lstStyle>
            <a:lvl1pPr eaLnBrk="0" hangingPunct="0">
              <a:defRPr sz="95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9500">
                <a:solidFill>
                  <a:schemeClr val="tx1"/>
                </a:solidFill>
                <a:latin typeface="Arial" panose="020B0604020202020204" pitchFamily="34" charset="0"/>
                <a:ea typeface="ＭＳ Ｐゴシック" panose="020B0600070205080204" pitchFamily="34" charset="-128"/>
              </a:defRPr>
            </a:lvl2pPr>
            <a:lvl3pPr eaLnBrk="0" hangingPunct="0">
              <a:defRPr sz="9500">
                <a:solidFill>
                  <a:schemeClr val="tx1"/>
                </a:solidFill>
                <a:latin typeface="Arial" panose="020B0604020202020204" pitchFamily="34" charset="0"/>
                <a:ea typeface="ＭＳ Ｐゴシック" panose="020B0600070205080204" pitchFamily="34" charset="-128"/>
              </a:defRPr>
            </a:lvl3pPr>
            <a:lvl4pPr eaLnBrk="0" hangingPunct="0">
              <a:defRPr sz="9500">
                <a:solidFill>
                  <a:schemeClr val="tx1"/>
                </a:solidFill>
                <a:latin typeface="Arial" panose="020B0604020202020204" pitchFamily="34" charset="0"/>
                <a:ea typeface="ＭＳ Ｐゴシック" panose="020B0600070205080204" pitchFamily="34" charset="-128"/>
              </a:defRPr>
            </a:lvl4pPr>
            <a:lvl5pPr eaLnBrk="0" hangingPunct="0">
              <a:defRPr sz="95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320" b="1">
                <a:solidFill>
                  <a:schemeClr val="bg1"/>
                </a:solidFill>
                <a:cs typeface="Arial" panose="020B0604020202020204" pitchFamily="34" charset="0"/>
              </a:rPr>
              <a:t>HEADING</a:t>
            </a:r>
            <a:endParaRPr lang="en-US" altLang="en-US" sz="4320">
              <a:solidFill>
                <a:schemeClr val="bg1"/>
              </a:solidFill>
              <a:cs typeface="Arial" panose="020B0604020202020204" pitchFamily="34" charset="0"/>
            </a:endParaRPr>
          </a:p>
        </p:txBody>
      </p:sp>
      <p:sp>
        <p:nvSpPr>
          <p:cNvPr id="3079" name="TextBox 23"/>
          <p:cNvSpPr txBox="1">
            <a:spLocks noChangeArrowheads="1"/>
          </p:cNvSpPr>
          <p:nvPr/>
        </p:nvSpPr>
        <p:spPr bwMode="auto">
          <a:xfrm>
            <a:off x="1645920" y="5897880"/>
            <a:ext cx="19270980" cy="96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95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9500">
                <a:solidFill>
                  <a:schemeClr val="tx1"/>
                </a:solidFill>
                <a:latin typeface="Arial" panose="020B0604020202020204" pitchFamily="34" charset="0"/>
                <a:ea typeface="ＭＳ Ｐゴシック" panose="020B0600070205080204" pitchFamily="34" charset="-128"/>
              </a:defRPr>
            </a:lvl2pPr>
            <a:lvl3pPr eaLnBrk="0" hangingPunct="0">
              <a:defRPr sz="9500">
                <a:solidFill>
                  <a:schemeClr val="tx1"/>
                </a:solidFill>
                <a:latin typeface="Arial" panose="020B0604020202020204" pitchFamily="34" charset="0"/>
                <a:ea typeface="ＭＳ Ｐゴシック" panose="020B0600070205080204" pitchFamily="34" charset="-128"/>
              </a:defRPr>
            </a:lvl3pPr>
            <a:lvl4pPr eaLnBrk="0" hangingPunct="0">
              <a:defRPr sz="9500">
                <a:solidFill>
                  <a:schemeClr val="tx1"/>
                </a:solidFill>
                <a:latin typeface="Arial" panose="020B0604020202020204" pitchFamily="34" charset="0"/>
                <a:ea typeface="ＭＳ Ｐゴシック" panose="020B0600070205080204" pitchFamily="34" charset="-128"/>
              </a:defRPr>
            </a:lvl4pPr>
            <a:lvl5pPr eaLnBrk="0" hangingPunct="0">
              <a:defRPr sz="95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en-US" altLang="en-US" sz="3200" b="1" dirty="0">
                <a:solidFill>
                  <a:srgbClr val="006231"/>
                </a:solidFill>
                <a:cs typeface="Arial" panose="020B0604020202020204" pitchFamily="34" charset="0"/>
              </a:rPr>
              <a:t>SUB HEADING</a:t>
            </a:r>
          </a:p>
        </p:txBody>
      </p:sp>
      <p:sp>
        <p:nvSpPr>
          <p:cNvPr id="3080" name="Text Box 27"/>
          <p:cNvSpPr txBox="1">
            <a:spLocks noChangeArrowheads="1"/>
          </p:cNvSpPr>
          <p:nvPr/>
        </p:nvSpPr>
        <p:spPr bwMode="auto">
          <a:xfrm>
            <a:off x="9395460" y="11887200"/>
            <a:ext cx="11635740" cy="5559267"/>
          </a:xfrm>
          <a:prstGeom prst="rect">
            <a:avLst/>
          </a:prstGeom>
          <a:solidFill>
            <a:srgbClr val="D9D9D9"/>
          </a:soli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lIns="340170" tIns="170086" rIns="340170" bIns="170086" anchor="ctr"/>
          <a:lstStyle>
            <a:lvl1pPr eaLnBrk="0" hangingPunct="0">
              <a:defRPr sz="95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9500">
                <a:solidFill>
                  <a:schemeClr val="tx1"/>
                </a:solidFill>
                <a:latin typeface="Arial" panose="020B0604020202020204" pitchFamily="34" charset="0"/>
                <a:ea typeface="ＭＳ Ｐゴシック" panose="020B0600070205080204" pitchFamily="34" charset="-128"/>
              </a:defRPr>
            </a:lvl2pPr>
            <a:lvl3pPr eaLnBrk="0" hangingPunct="0">
              <a:defRPr sz="9500">
                <a:solidFill>
                  <a:schemeClr val="tx1"/>
                </a:solidFill>
                <a:latin typeface="Arial" panose="020B0604020202020204" pitchFamily="34" charset="0"/>
                <a:ea typeface="ＭＳ Ｐゴシック" panose="020B0600070205080204" pitchFamily="34" charset="-128"/>
              </a:defRPr>
            </a:lvl3pPr>
            <a:lvl4pPr eaLnBrk="0" hangingPunct="0">
              <a:defRPr sz="9500">
                <a:solidFill>
                  <a:schemeClr val="tx1"/>
                </a:solidFill>
                <a:latin typeface="Arial" panose="020B0604020202020204" pitchFamily="34" charset="0"/>
                <a:ea typeface="ＭＳ Ｐゴシック" panose="020B0600070205080204" pitchFamily="34" charset="-128"/>
              </a:defRPr>
            </a:lvl4pPr>
            <a:lvl5pPr eaLnBrk="0" hangingPunct="0">
              <a:defRPr sz="95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80">
                <a:cs typeface="Arial" panose="020B0604020202020204" pitchFamily="34" charset="0"/>
              </a:rPr>
              <a:t>GRAPHIC</a:t>
            </a:r>
            <a:endParaRPr lang="en-US" altLang="en-US" sz="3780">
              <a:cs typeface="Arial" panose="020B0604020202020204" pitchFamily="34" charset="0"/>
            </a:endParaRPr>
          </a:p>
        </p:txBody>
      </p:sp>
      <p:sp>
        <p:nvSpPr>
          <p:cNvPr id="3081" name="TextBox 35"/>
          <p:cNvSpPr txBox="1">
            <a:spLocks noChangeArrowheads="1"/>
          </p:cNvSpPr>
          <p:nvPr/>
        </p:nvSpPr>
        <p:spPr bwMode="auto">
          <a:xfrm>
            <a:off x="11757184" y="18653760"/>
            <a:ext cx="9822656" cy="13205937"/>
          </a:xfrm>
          <a:prstGeom prst="rect">
            <a:avLst/>
          </a:prstGeom>
          <a:noFill/>
          <a:ln w="12700">
            <a:solidFill>
              <a:srgbClr val="006231"/>
            </a:solidFill>
            <a:miter lim="800000"/>
            <a:headEnd/>
            <a:tailEnd/>
          </a:ln>
          <a:extLst>
            <a:ext uri="{909E8E84-426E-40DD-AFC4-6F175D3DCCD1}">
              <a14:hiddenFill xmlns:a14="http://schemas.microsoft.com/office/drawing/2010/main">
                <a:solidFill>
                  <a:srgbClr val="FFFFFF"/>
                </a:solidFill>
              </a14:hiddenFill>
            </a:ext>
          </a:extLst>
        </p:spPr>
        <p:txBody>
          <a:bodyPr lIns="411480" tIns="411480" rIns="411480" bIns="411480"/>
          <a:lstStyle>
            <a:lvl1pPr eaLnBrk="0" hangingPunct="0">
              <a:defRPr sz="95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9500">
                <a:solidFill>
                  <a:schemeClr val="tx1"/>
                </a:solidFill>
                <a:latin typeface="Arial" panose="020B0604020202020204" pitchFamily="34" charset="0"/>
                <a:ea typeface="ＭＳ Ｐゴシック" panose="020B0600070205080204" pitchFamily="34" charset="-128"/>
              </a:defRPr>
            </a:lvl2pPr>
            <a:lvl3pPr eaLnBrk="0" hangingPunct="0">
              <a:defRPr sz="9500">
                <a:solidFill>
                  <a:schemeClr val="tx1"/>
                </a:solidFill>
                <a:latin typeface="Arial" panose="020B0604020202020204" pitchFamily="34" charset="0"/>
                <a:ea typeface="ＭＳ Ｐゴシック" panose="020B0600070205080204" pitchFamily="34" charset="-128"/>
              </a:defRPr>
            </a:lvl3pPr>
            <a:lvl4pPr eaLnBrk="0" hangingPunct="0">
              <a:defRPr sz="9500">
                <a:solidFill>
                  <a:schemeClr val="tx1"/>
                </a:solidFill>
                <a:latin typeface="Arial" panose="020B0604020202020204" pitchFamily="34" charset="0"/>
                <a:ea typeface="ＭＳ Ｐゴシック" panose="020B0600070205080204" pitchFamily="34" charset="-128"/>
              </a:defRPr>
            </a:lvl4pPr>
            <a:lvl5pPr eaLnBrk="0" hangingPunct="0">
              <a:defRPr sz="95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endParaRPr lang="en-US" altLang="en-US" sz="2520">
              <a:cs typeface="Arial" panose="020B0604020202020204" pitchFamily="34" charset="0"/>
            </a:endParaRPr>
          </a:p>
        </p:txBody>
      </p:sp>
      <p:sp>
        <p:nvSpPr>
          <p:cNvPr id="43" name="TextBox 35"/>
          <p:cNvSpPr txBox="1">
            <a:spLocks noChangeArrowheads="1"/>
          </p:cNvSpPr>
          <p:nvPr/>
        </p:nvSpPr>
        <p:spPr bwMode="auto">
          <a:xfrm>
            <a:off x="11757184" y="18653761"/>
            <a:ext cx="9806940" cy="1495794"/>
          </a:xfrm>
          <a:prstGeom prst="rect">
            <a:avLst/>
          </a:prstGeom>
          <a:solidFill>
            <a:srgbClr val="006231"/>
          </a:solidFill>
          <a:ln w="12700" cmpd="sng">
            <a:solidFill>
              <a:srgbClr val="006231"/>
            </a:solidFill>
            <a:miter lim="800000"/>
            <a:headEnd/>
            <a:tailEnd/>
          </a:ln>
        </p:spPr>
        <p:txBody>
          <a:bodyPr lIns="411480" tIns="411480" rIns="411480" bIns="411480">
            <a:spAutoFit/>
          </a:bodyPr>
          <a:lstStyle>
            <a:lvl1pPr eaLnBrk="0" hangingPunct="0">
              <a:defRPr sz="95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9500">
                <a:solidFill>
                  <a:schemeClr val="tx1"/>
                </a:solidFill>
                <a:latin typeface="Arial" panose="020B0604020202020204" pitchFamily="34" charset="0"/>
                <a:ea typeface="ＭＳ Ｐゴシック" panose="020B0600070205080204" pitchFamily="34" charset="-128"/>
              </a:defRPr>
            </a:lvl2pPr>
            <a:lvl3pPr eaLnBrk="0" hangingPunct="0">
              <a:defRPr sz="9500">
                <a:solidFill>
                  <a:schemeClr val="tx1"/>
                </a:solidFill>
                <a:latin typeface="Arial" panose="020B0604020202020204" pitchFamily="34" charset="0"/>
                <a:ea typeface="ＭＳ Ｐゴシック" panose="020B0600070205080204" pitchFamily="34" charset="-128"/>
              </a:defRPr>
            </a:lvl3pPr>
            <a:lvl4pPr eaLnBrk="0" hangingPunct="0">
              <a:defRPr sz="9500">
                <a:solidFill>
                  <a:schemeClr val="tx1"/>
                </a:solidFill>
                <a:latin typeface="Arial" panose="020B0604020202020204" pitchFamily="34" charset="0"/>
                <a:ea typeface="ＭＳ Ｐゴシック" panose="020B0600070205080204" pitchFamily="34" charset="-128"/>
              </a:defRPr>
            </a:lvl4pPr>
            <a:lvl5pPr eaLnBrk="0" hangingPunct="0">
              <a:defRPr sz="95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320" b="1">
                <a:solidFill>
                  <a:schemeClr val="bg1"/>
                </a:solidFill>
                <a:cs typeface="Arial" panose="020B0604020202020204" pitchFamily="34" charset="0"/>
              </a:rPr>
              <a:t>HEADING</a:t>
            </a:r>
            <a:endParaRPr lang="en-US" altLang="en-US" sz="4320">
              <a:solidFill>
                <a:schemeClr val="bg1"/>
              </a:solidFill>
              <a:cs typeface="Arial" panose="020B0604020202020204" pitchFamily="34" charset="0"/>
            </a:endParaRPr>
          </a:p>
        </p:txBody>
      </p:sp>
      <p:sp>
        <p:nvSpPr>
          <p:cNvPr id="3083" name="TextBox 40"/>
          <p:cNvSpPr txBox="1">
            <a:spLocks noChangeArrowheads="1"/>
          </p:cNvSpPr>
          <p:nvPr/>
        </p:nvSpPr>
        <p:spPr bwMode="auto">
          <a:xfrm>
            <a:off x="12138660" y="20769739"/>
            <a:ext cx="8778240" cy="421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95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9500">
                <a:solidFill>
                  <a:schemeClr val="tx1"/>
                </a:solidFill>
                <a:latin typeface="Arial" panose="020B0604020202020204" pitchFamily="34" charset="0"/>
                <a:ea typeface="ＭＳ Ｐゴシック" panose="020B0600070205080204" pitchFamily="34" charset="-128"/>
              </a:defRPr>
            </a:lvl2pPr>
            <a:lvl3pPr eaLnBrk="0" hangingPunct="0">
              <a:defRPr sz="9500">
                <a:solidFill>
                  <a:schemeClr val="tx1"/>
                </a:solidFill>
                <a:latin typeface="Arial" panose="020B0604020202020204" pitchFamily="34" charset="0"/>
                <a:ea typeface="ＭＳ Ｐゴシック" panose="020B0600070205080204" pitchFamily="34" charset="-128"/>
              </a:defRPr>
            </a:lvl3pPr>
            <a:lvl4pPr eaLnBrk="0" hangingPunct="0">
              <a:defRPr sz="9500">
                <a:solidFill>
                  <a:schemeClr val="tx1"/>
                </a:solidFill>
                <a:latin typeface="Arial" panose="020B0604020202020204" pitchFamily="34" charset="0"/>
                <a:ea typeface="ＭＳ Ｐゴシック" panose="020B0600070205080204" pitchFamily="34" charset="-128"/>
              </a:defRPr>
            </a:lvl4pPr>
            <a:lvl5pPr eaLnBrk="0" hangingPunct="0">
              <a:defRPr sz="95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en-US" altLang="en-US" sz="3200" b="1" dirty="0">
                <a:solidFill>
                  <a:srgbClr val="006231"/>
                </a:solidFill>
                <a:cs typeface="Arial" panose="020B0604020202020204" pitchFamily="34" charset="0"/>
              </a:rPr>
              <a:t>SUB HEADING</a:t>
            </a:r>
          </a:p>
          <a:p>
            <a:pPr eaLnBrk="1" hangingPunct="1">
              <a:lnSpc>
                <a:spcPct val="120000"/>
              </a:lnSpc>
            </a:pPr>
            <a:endParaRPr lang="en-US" altLang="en-US" sz="2520" dirty="0">
              <a:solidFill>
                <a:srgbClr val="006231"/>
              </a:solidFill>
              <a:cs typeface="Arial" panose="020B0604020202020204" pitchFamily="34" charset="0"/>
            </a:endParaRPr>
          </a:p>
          <a:p>
            <a:pPr eaLnBrk="1" hangingPunct="1">
              <a:lnSpc>
                <a:spcPct val="120000"/>
              </a:lnSpc>
            </a:pPr>
            <a:r>
              <a:rPr lang="en-US" altLang="en-US" sz="2520" dirty="0" err="1">
                <a:solidFill>
                  <a:srgbClr val="006231"/>
                </a:solidFill>
                <a:cs typeface="Arial" panose="020B0604020202020204" pitchFamily="34" charset="0"/>
              </a:rPr>
              <a:t>Donec</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quis</a:t>
            </a:r>
            <a:r>
              <a:rPr lang="en-US" altLang="en-US" sz="2520" dirty="0">
                <a:solidFill>
                  <a:srgbClr val="006231"/>
                </a:solidFill>
                <a:cs typeface="Arial" panose="020B0604020202020204" pitchFamily="34" charset="0"/>
              </a:rPr>
              <a:t> quam </a:t>
            </a:r>
            <a:r>
              <a:rPr lang="en-US" altLang="en-US" sz="2520" dirty="0" err="1">
                <a:solidFill>
                  <a:srgbClr val="006231"/>
                </a:solidFill>
                <a:cs typeface="Arial" panose="020B0604020202020204" pitchFamily="34" charset="0"/>
              </a:rPr>
              <a:t>eget</a:t>
            </a:r>
            <a:r>
              <a:rPr lang="en-US" altLang="en-US" sz="2520" dirty="0">
                <a:solidFill>
                  <a:srgbClr val="006231"/>
                </a:solidFill>
                <a:cs typeface="Arial" panose="020B0604020202020204" pitchFamily="34" charset="0"/>
              </a:rPr>
              <a:t> dolor convallis </a:t>
            </a:r>
            <a:r>
              <a:rPr lang="en-US" altLang="en-US" sz="2520" dirty="0" err="1">
                <a:solidFill>
                  <a:srgbClr val="006231"/>
                </a:solidFill>
                <a:cs typeface="Arial" panose="020B0604020202020204" pitchFamily="34" charset="0"/>
              </a:rPr>
              <a:t>varius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Proin</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dapibus</a:t>
            </a:r>
            <a:r>
              <a:rPr lang="en-US" altLang="en-US" sz="2520" dirty="0">
                <a:solidFill>
                  <a:srgbClr val="006231"/>
                </a:solidFill>
                <a:cs typeface="Arial" panose="020B0604020202020204" pitchFamily="34" charset="0"/>
              </a:rPr>
              <a:t>. Nam vitae ipsum </a:t>
            </a:r>
            <a:r>
              <a:rPr lang="en-US" altLang="en-US" sz="2520" dirty="0" err="1">
                <a:solidFill>
                  <a:srgbClr val="006231"/>
                </a:solidFill>
                <a:cs typeface="Arial" panose="020B0604020202020204" pitchFamily="34" charset="0"/>
              </a:rPr>
              <a:t>ut</a:t>
            </a:r>
            <a:r>
              <a:rPr lang="en-US" altLang="en-US" sz="2520" dirty="0">
                <a:solidFill>
                  <a:srgbClr val="006231"/>
                </a:solidFill>
                <a:cs typeface="Arial" panose="020B0604020202020204" pitchFamily="34" charset="0"/>
              </a:rPr>
              <a:t> ipsum </a:t>
            </a:r>
            <a:r>
              <a:rPr lang="en-US" altLang="en-US" sz="2520" dirty="0" err="1">
                <a:solidFill>
                  <a:srgbClr val="006231"/>
                </a:solidFill>
                <a:cs typeface="Arial" panose="020B0604020202020204" pitchFamily="34" charset="0"/>
              </a:rPr>
              <a:t>condimentum</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consectetur</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Fusce</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justo</a:t>
            </a:r>
            <a:r>
              <a:rPr lang="en-US" altLang="en-US" sz="2520" dirty="0">
                <a:solidFill>
                  <a:srgbClr val="006231"/>
                </a:solidFill>
                <a:cs typeface="Arial" panose="020B0604020202020204" pitchFamily="34" charset="0"/>
              </a:rPr>
              <a:t>. Nam a </a:t>
            </a:r>
            <a:r>
              <a:rPr lang="en-US" altLang="en-US" sz="2520" dirty="0" err="1">
                <a:solidFill>
                  <a:srgbClr val="006231"/>
                </a:solidFill>
                <a:cs typeface="Arial" panose="020B0604020202020204" pitchFamily="34" charset="0"/>
              </a:rPr>
              <a:t>tellus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sed</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nulla</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aliquet</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interdum</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Curabitur</a:t>
            </a:r>
            <a:r>
              <a:rPr lang="en-US" altLang="en-US" sz="2520" dirty="0">
                <a:solidFill>
                  <a:srgbClr val="006231"/>
                </a:solidFill>
                <a:cs typeface="Arial" panose="020B0604020202020204" pitchFamily="34" charset="0"/>
              </a:rPr>
              <a:t> id libero. </a:t>
            </a:r>
            <a:r>
              <a:rPr lang="en-US" altLang="en-US" sz="2520" dirty="0" err="1">
                <a:solidFill>
                  <a:srgbClr val="006231"/>
                </a:solidFill>
                <a:cs typeface="Arial" panose="020B0604020202020204" pitchFamily="34" charset="0"/>
              </a:rPr>
              <a:t>Mauris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dapibus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tristiqv</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Curabitur</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eros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sapien</a:t>
            </a:r>
            <a:r>
              <a:rPr lang="en-US" altLang="en-US" sz="2520" dirty="0">
                <a:solidFill>
                  <a:srgbClr val="006231"/>
                </a:solidFill>
                <a:cs typeface="Arial" panose="020B0604020202020204" pitchFamily="34" charset="0"/>
              </a:rPr>
              <a:t>, dictum vitae, </a:t>
            </a:r>
            <a:r>
              <a:rPr lang="en-US" altLang="en-US" sz="2520" dirty="0" err="1">
                <a:solidFill>
                  <a:srgbClr val="006231"/>
                </a:solidFill>
                <a:cs typeface="Arial" panose="020B0604020202020204" pitchFamily="34" charset="0"/>
              </a:rPr>
              <a:t>tempor</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eget</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fermentum</a:t>
            </a:r>
            <a:r>
              <a:rPr lang="en-US" altLang="en-US" sz="2520" dirty="0">
                <a:solidFill>
                  <a:srgbClr val="006231"/>
                </a:solidFill>
                <a:cs typeface="Arial" panose="020B0604020202020204" pitchFamily="34" charset="0"/>
              </a:rPr>
              <a:t> id, </a:t>
            </a:r>
            <a:r>
              <a:rPr lang="en-US" altLang="en-US" sz="2520" dirty="0" err="1">
                <a:solidFill>
                  <a:srgbClr val="006231"/>
                </a:solidFill>
                <a:cs typeface="Arial" panose="020B0604020202020204" pitchFamily="34" charset="0"/>
              </a:rPr>
              <a:t>metus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Morbi</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iaculis</a:t>
            </a:r>
            <a:r>
              <a:rPr lang="en-US" altLang="en-US" sz="2520" dirty="0">
                <a:solidFill>
                  <a:srgbClr val="006231"/>
                </a:solidFill>
                <a:cs typeface="Arial" panose="020B0604020202020204" pitchFamily="34" charset="0"/>
              </a:rPr>
              <a:t> mi </a:t>
            </a:r>
            <a:r>
              <a:rPr lang="en-US" altLang="en-US" sz="2520" dirty="0" err="1">
                <a:solidFill>
                  <a:srgbClr val="006231"/>
                </a:solidFill>
                <a:cs typeface="Arial" panose="020B0604020202020204" pitchFamily="34" charset="0"/>
              </a:rPr>
              <a:t>ut.</a:t>
            </a:r>
            <a:endParaRPr lang="en-US" altLang="en-US" sz="2520" dirty="0">
              <a:solidFill>
                <a:srgbClr val="006231"/>
              </a:solidFill>
              <a:cs typeface="Arial" panose="020B0604020202020204" pitchFamily="34" charset="0"/>
            </a:endParaRPr>
          </a:p>
        </p:txBody>
      </p:sp>
      <p:sp>
        <p:nvSpPr>
          <p:cNvPr id="3084" name="Text Box 27"/>
          <p:cNvSpPr txBox="1">
            <a:spLocks noChangeArrowheads="1"/>
          </p:cNvSpPr>
          <p:nvPr/>
        </p:nvSpPr>
        <p:spPr bwMode="auto">
          <a:xfrm>
            <a:off x="12138660" y="24725948"/>
            <a:ext cx="8778240" cy="6744653"/>
          </a:xfrm>
          <a:prstGeom prst="rect">
            <a:avLst/>
          </a:prstGeom>
          <a:solidFill>
            <a:srgbClr val="D9D9D9"/>
          </a:soli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lIns="340170" tIns="170086" rIns="340170" bIns="170086" anchor="ctr"/>
          <a:lstStyle>
            <a:lvl1pPr eaLnBrk="0" hangingPunct="0">
              <a:defRPr sz="95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9500">
                <a:solidFill>
                  <a:schemeClr val="tx1"/>
                </a:solidFill>
                <a:latin typeface="Arial" panose="020B0604020202020204" pitchFamily="34" charset="0"/>
                <a:ea typeface="ＭＳ Ｐゴシック" panose="020B0600070205080204" pitchFamily="34" charset="-128"/>
              </a:defRPr>
            </a:lvl2pPr>
            <a:lvl3pPr eaLnBrk="0" hangingPunct="0">
              <a:defRPr sz="9500">
                <a:solidFill>
                  <a:schemeClr val="tx1"/>
                </a:solidFill>
                <a:latin typeface="Arial" panose="020B0604020202020204" pitchFamily="34" charset="0"/>
                <a:ea typeface="ＭＳ Ｐゴシック" panose="020B0600070205080204" pitchFamily="34" charset="-128"/>
              </a:defRPr>
            </a:lvl3pPr>
            <a:lvl4pPr eaLnBrk="0" hangingPunct="0">
              <a:defRPr sz="9500">
                <a:solidFill>
                  <a:schemeClr val="tx1"/>
                </a:solidFill>
                <a:latin typeface="Arial" panose="020B0604020202020204" pitchFamily="34" charset="0"/>
                <a:ea typeface="ＭＳ Ｐゴシック" panose="020B0600070205080204" pitchFamily="34" charset="-128"/>
              </a:defRPr>
            </a:lvl4pPr>
            <a:lvl5pPr eaLnBrk="0" hangingPunct="0">
              <a:defRPr sz="95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80">
                <a:cs typeface="Arial" panose="020B0604020202020204" pitchFamily="34" charset="0"/>
              </a:rPr>
              <a:t>GRAPHIC</a:t>
            </a:r>
            <a:endParaRPr lang="en-US" altLang="en-US" sz="3780">
              <a:cs typeface="Arial" panose="020B0604020202020204" pitchFamily="34" charset="0"/>
            </a:endParaRPr>
          </a:p>
        </p:txBody>
      </p:sp>
      <p:sp>
        <p:nvSpPr>
          <p:cNvPr id="3085" name="TextBox 35"/>
          <p:cNvSpPr txBox="1">
            <a:spLocks noChangeArrowheads="1"/>
          </p:cNvSpPr>
          <p:nvPr/>
        </p:nvSpPr>
        <p:spPr bwMode="auto">
          <a:xfrm>
            <a:off x="1165860" y="18653760"/>
            <a:ext cx="9806940" cy="13205937"/>
          </a:xfrm>
          <a:prstGeom prst="rect">
            <a:avLst/>
          </a:prstGeom>
          <a:noFill/>
          <a:ln w="12700">
            <a:solidFill>
              <a:srgbClr val="006231"/>
            </a:solidFill>
            <a:miter lim="800000"/>
            <a:headEnd/>
            <a:tailEnd/>
          </a:ln>
          <a:extLst>
            <a:ext uri="{909E8E84-426E-40DD-AFC4-6F175D3DCCD1}">
              <a14:hiddenFill xmlns:a14="http://schemas.microsoft.com/office/drawing/2010/main">
                <a:solidFill>
                  <a:srgbClr val="FFFFFF"/>
                </a:solidFill>
              </a14:hiddenFill>
            </a:ext>
          </a:extLst>
        </p:spPr>
        <p:txBody>
          <a:bodyPr lIns="411480" tIns="411480" rIns="411480" bIns="411480"/>
          <a:lstStyle>
            <a:lvl1pPr eaLnBrk="0" hangingPunct="0">
              <a:defRPr sz="95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9500">
                <a:solidFill>
                  <a:schemeClr val="tx1"/>
                </a:solidFill>
                <a:latin typeface="Arial" panose="020B0604020202020204" pitchFamily="34" charset="0"/>
                <a:ea typeface="ＭＳ Ｐゴシック" panose="020B0600070205080204" pitchFamily="34" charset="-128"/>
              </a:defRPr>
            </a:lvl2pPr>
            <a:lvl3pPr eaLnBrk="0" hangingPunct="0">
              <a:defRPr sz="9500">
                <a:solidFill>
                  <a:schemeClr val="tx1"/>
                </a:solidFill>
                <a:latin typeface="Arial" panose="020B0604020202020204" pitchFamily="34" charset="0"/>
                <a:ea typeface="ＭＳ Ｐゴシック" panose="020B0600070205080204" pitchFamily="34" charset="-128"/>
              </a:defRPr>
            </a:lvl3pPr>
            <a:lvl4pPr eaLnBrk="0" hangingPunct="0">
              <a:defRPr sz="9500">
                <a:solidFill>
                  <a:schemeClr val="tx1"/>
                </a:solidFill>
                <a:latin typeface="Arial" panose="020B0604020202020204" pitchFamily="34" charset="0"/>
                <a:ea typeface="ＭＳ Ｐゴシック" panose="020B0600070205080204" pitchFamily="34" charset="-128"/>
              </a:defRPr>
            </a:lvl4pPr>
            <a:lvl5pPr eaLnBrk="0" hangingPunct="0">
              <a:defRPr sz="95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endParaRPr lang="en-US" altLang="en-US" sz="2520">
              <a:cs typeface="Arial" panose="020B0604020202020204" pitchFamily="34" charset="0"/>
            </a:endParaRPr>
          </a:p>
        </p:txBody>
      </p:sp>
      <p:sp>
        <p:nvSpPr>
          <p:cNvPr id="46" name="TextBox 35"/>
          <p:cNvSpPr txBox="1">
            <a:spLocks noChangeArrowheads="1"/>
          </p:cNvSpPr>
          <p:nvPr/>
        </p:nvSpPr>
        <p:spPr bwMode="auto">
          <a:xfrm>
            <a:off x="1165860" y="18653761"/>
            <a:ext cx="9806940" cy="1495794"/>
          </a:xfrm>
          <a:prstGeom prst="rect">
            <a:avLst/>
          </a:prstGeom>
          <a:solidFill>
            <a:srgbClr val="006231"/>
          </a:solidFill>
          <a:ln w="12700" cmpd="sng">
            <a:solidFill>
              <a:srgbClr val="006231"/>
            </a:solidFill>
            <a:miter lim="800000"/>
            <a:headEnd/>
            <a:tailEnd/>
          </a:ln>
        </p:spPr>
        <p:txBody>
          <a:bodyPr lIns="411480" tIns="411480" rIns="411480" bIns="411480">
            <a:spAutoFit/>
          </a:bodyPr>
          <a:lstStyle>
            <a:lvl1pPr eaLnBrk="0" hangingPunct="0">
              <a:defRPr sz="95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9500">
                <a:solidFill>
                  <a:schemeClr val="tx1"/>
                </a:solidFill>
                <a:latin typeface="Arial" panose="020B0604020202020204" pitchFamily="34" charset="0"/>
                <a:ea typeface="ＭＳ Ｐゴシック" panose="020B0600070205080204" pitchFamily="34" charset="-128"/>
              </a:defRPr>
            </a:lvl2pPr>
            <a:lvl3pPr eaLnBrk="0" hangingPunct="0">
              <a:defRPr sz="9500">
                <a:solidFill>
                  <a:schemeClr val="tx1"/>
                </a:solidFill>
                <a:latin typeface="Arial" panose="020B0604020202020204" pitchFamily="34" charset="0"/>
                <a:ea typeface="ＭＳ Ｐゴシック" panose="020B0600070205080204" pitchFamily="34" charset="-128"/>
              </a:defRPr>
            </a:lvl3pPr>
            <a:lvl4pPr eaLnBrk="0" hangingPunct="0">
              <a:defRPr sz="9500">
                <a:solidFill>
                  <a:schemeClr val="tx1"/>
                </a:solidFill>
                <a:latin typeface="Arial" panose="020B0604020202020204" pitchFamily="34" charset="0"/>
                <a:ea typeface="ＭＳ Ｐゴシック" panose="020B0600070205080204" pitchFamily="34" charset="-128"/>
              </a:defRPr>
            </a:lvl4pPr>
            <a:lvl5pPr eaLnBrk="0" hangingPunct="0">
              <a:defRPr sz="95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320" b="1">
                <a:solidFill>
                  <a:schemeClr val="bg1"/>
                </a:solidFill>
                <a:cs typeface="Arial" panose="020B0604020202020204" pitchFamily="34" charset="0"/>
              </a:rPr>
              <a:t>HEADING</a:t>
            </a:r>
            <a:endParaRPr lang="en-US" altLang="en-US" sz="4320">
              <a:solidFill>
                <a:schemeClr val="bg1"/>
              </a:solidFill>
              <a:cs typeface="Arial" panose="020B0604020202020204" pitchFamily="34" charset="0"/>
            </a:endParaRPr>
          </a:p>
        </p:txBody>
      </p:sp>
      <p:sp>
        <p:nvSpPr>
          <p:cNvPr id="3087" name="TextBox 46"/>
          <p:cNvSpPr txBox="1">
            <a:spLocks noChangeArrowheads="1"/>
          </p:cNvSpPr>
          <p:nvPr/>
        </p:nvSpPr>
        <p:spPr bwMode="auto">
          <a:xfrm>
            <a:off x="1645920" y="20769740"/>
            <a:ext cx="8778240" cy="449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95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9500">
                <a:solidFill>
                  <a:schemeClr val="tx1"/>
                </a:solidFill>
                <a:latin typeface="Arial" panose="020B0604020202020204" pitchFamily="34" charset="0"/>
                <a:ea typeface="ＭＳ Ｐゴシック" panose="020B0600070205080204" pitchFamily="34" charset="-128"/>
              </a:defRPr>
            </a:lvl2pPr>
            <a:lvl3pPr eaLnBrk="0" hangingPunct="0">
              <a:defRPr sz="9500">
                <a:solidFill>
                  <a:schemeClr val="tx1"/>
                </a:solidFill>
                <a:latin typeface="Arial" panose="020B0604020202020204" pitchFamily="34" charset="0"/>
                <a:ea typeface="ＭＳ Ｐゴシック" panose="020B0600070205080204" pitchFamily="34" charset="-128"/>
              </a:defRPr>
            </a:lvl3pPr>
            <a:lvl4pPr eaLnBrk="0" hangingPunct="0">
              <a:defRPr sz="9500">
                <a:solidFill>
                  <a:schemeClr val="tx1"/>
                </a:solidFill>
                <a:latin typeface="Arial" panose="020B0604020202020204" pitchFamily="34" charset="0"/>
                <a:ea typeface="ＭＳ Ｐゴシック" panose="020B0600070205080204" pitchFamily="34" charset="-128"/>
              </a:defRPr>
            </a:lvl4pPr>
            <a:lvl5pPr eaLnBrk="0" hangingPunct="0">
              <a:defRPr sz="95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en-US" altLang="en-US" sz="3200" b="1" dirty="0">
                <a:solidFill>
                  <a:srgbClr val="006231"/>
                </a:solidFill>
                <a:cs typeface="Arial" panose="020B0604020202020204" pitchFamily="34" charset="0"/>
              </a:rPr>
              <a:t>SUB HEADING</a:t>
            </a:r>
          </a:p>
          <a:p>
            <a:pPr eaLnBrk="1" hangingPunct="1">
              <a:lnSpc>
                <a:spcPct val="120000"/>
              </a:lnSpc>
            </a:pPr>
            <a:endParaRPr lang="en-US" altLang="en-US" sz="2520" dirty="0">
              <a:solidFill>
                <a:srgbClr val="006231"/>
              </a:solidFill>
              <a:cs typeface="Arial" panose="020B0604020202020204" pitchFamily="34" charset="0"/>
            </a:endParaRPr>
          </a:p>
          <a:p>
            <a:pPr eaLnBrk="1" hangingPunct="1">
              <a:lnSpc>
                <a:spcPct val="120000"/>
              </a:lnSpc>
            </a:pPr>
            <a:r>
              <a:rPr lang="en-US" altLang="en-US" sz="2520" dirty="0" err="1">
                <a:solidFill>
                  <a:srgbClr val="006231"/>
                </a:solidFill>
                <a:cs typeface="Arial" panose="020B0604020202020204" pitchFamily="34" charset="0"/>
              </a:rPr>
              <a:t>Donec</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quis</a:t>
            </a:r>
            <a:r>
              <a:rPr lang="en-US" altLang="en-US" sz="2520" dirty="0">
                <a:solidFill>
                  <a:srgbClr val="006231"/>
                </a:solidFill>
                <a:cs typeface="Arial" panose="020B0604020202020204" pitchFamily="34" charset="0"/>
              </a:rPr>
              <a:t> quam </a:t>
            </a:r>
            <a:r>
              <a:rPr lang="en-US" altLang="en-US" sz="2520" dirty="0" err="1">
                <a:solidFill>
                  <a:srgbClr val="006231"/>
                </a:solidFill>
                <a:cs typeface="Arial" panose="020B0604020202020204" pitchFamily="34" charset="0"/>
              </a:rPr>
              <a:t>eget</a:t>
            </a:r>
            <a:r>
              <a:rPr lang="en-US" altLang="en-US" sz="2520" dirty="0">
                <a:solidFill>
                  <a:srgbClr val="006231"/>
                </a:solidFill>
                <a:cs typeface="Arial" panose="020B0604020202020204" pitchFamily="34" charset="0"/>
              </a:rPr>
              <a:t> dolor convallis </a:t>
            </a:r>
            <a:r>
              <a:rPr lang="en-US" altLang="en-US" sz="2520" dirty="0" err="1">
                <a:solidFill>
                  <a:srgbClr val="006231"/>
                </a:solidFill>
                <a:cs typeface="Arial" panose="020B0604020202020204" pitchFamily="34" charset="0"/>
              </a:rPr>
              <a:t>varius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Proin</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dapibus</a:t>
            </a:r>
            <a:r>
              <a:rPr lang="en-US" altLang="en-US" sz="2520" dirty="0">
                <a:solidFill>
                  <a:srgbClr val="006231"/>
                </a:solidFill>
                <a:cs typeface="Arial" panose="020B0604020202020204" pitchFamily="34" charset="0"/>
              </a:rPr>
              <a:t>. Nam vitae ipsum </a:t>
            </a:r>
            <a:r>
              <a:rPr lang="en-US" altLang="en-US" sz="2520" dirty="0" err="1">
                <a:solidFill>
                  <a:srgbClr val="006231"/>
                </a:solidFill>
                <a:cs typeface="Arial" panose="020B0604020202020204" pitchFamily="34" charset="0"/>
              </a:rPr>
              <a:t>ut</a:t>
            </a:r>
            <a:r>
              <a:rPr lang="en-US" altLang="en-US" sz="2520" dirty="0">
                <a:solidFill>
                  <a:srgbClr val="006231"/>
                </a:solidFill>
                <a:cs typeface="Arial" panose="020B0604020202020204" pitchFamily="34" charset="0"/>
              </a:rPr>
              <a:t> ipsum </a:t>
            </a:r>
            <a:r>
              <a:rPr lang="en-US" altLang="en-US" sz="2520" dirty="0" err="1">
                <a:solidFill>
                  <a:srgbClr val="006231"/>
                </a:solidFill>
                <a:cs typeface="Arial" panose="020B0604020202020204" pitchFamily="34" charset="0"/>
              </a:rPr>
              <a:t>condimentum</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consectetur</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Fusce</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justo</a:t>
            </a:r>
            <a:r>
              <a:rPr lang="en-US" altLang="en-US" sz="2520" dirty="0">
                <a:solidFill>
                  <a:srgbClr val="006231"/>
                </a:solidFill>
                <a:cs typeface="Arial" panose="020B0604020202020204" pitchFamily="34" charset="0"/>
              </a:rPr>
              <a:t>. Nam a </a:t>
            </a:r>
            <a:r>
              <a:rPr lang="en-US" altLang="en-US" sz="2520" dirty="0" err="1">
                <a:solidFill>
                  <a:srgbClr val="006231"/>
                </a:solidFill>
                <a:cs typeface="Arial" panose="020B0604020202020204" pitchFamily="34" charset="0"/>
              </a:rPr>
              <a:t>tellus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sed</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nulla</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aliquet</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interdum</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Curabitur</a:t>
            </a:r>
            <a:r>
              <a:rPr lang="en-US" altLang="en-US" sz="2520" dirty="0">
                <a:solidFill>
                  <a:srgbClr val="006231"/>
                </a:solidFill>
                <a:cs typeface="Arial" panose="020B0604020202020204" pitchFamily="34" charset="0"/>
              </a:rPr>
              <a:t> id libero. </a:t>
            </a:r>
            <a:r>
              <a:rPr lang="en-US" altLang="en-US" sz="2520" dirty="0" err="1">
                <a:solidFill>
                  <a:srgbClr val="006231"/>
                </a:solidFill>
                <a:cs typeface="Arial" panose="020B0604020202020204" pitchFamily="34" charset="0"/>
              </a:rPr>
              <a:t>Mauris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dapibus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tristiqv</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Curabitur</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eros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sapien</a:t>
            </a:r>
            <a:r>
              <a:rPr lang="en-US" altLang="en-US" sz="2520" dirty="0">
                <a:solidFill>
                  <a:srgbClr val="006231"/>
                </a:solidFill>
                <a:cs typeface="Arial" panose="020B0604020202020204" pitchFamily="34" charset="0"/>
              </a:rPr>
              <a:t>, dictum vitae, </a:t>
            </a:r>
            <a:r>
              <a:rPr lang="en-US" altLang="en-US" sz="2520" dirty="0" err="1">
                <a:solidFill>
                  <a:srgbClr val="006231"/>
                </a:solidFill>
                <a:cs typeface="Arial" panose="020B0604020202020204" pitchFamily="34" charset="0"/>
              </a:rPr>
              <a:t>tempor</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eget</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fermentum</a:t>
            </a:r>
            <a:r>
              <a:rPr lang="en-US" altLang="en-US" sz="2520" dirty="0">
                <a:solidFill>
                  <a:srgbClr val="006231"/>
                </a:solidFill>
                <a:cs typeface="Arial" panose="020B0604020202020204" pitchFamily="34" charset="0"/>
              </a:rPr>
              <a:t> id, </a:t>
            </a:r>
            <a:r>
              <a:rPr lang="en-US" altLang="en-US" sz="2520" dirty="0" err="1">
                <a:solidFill>
                  <a:srgbClr val="006231"/>
                </a:solidFill>
                <a:cs typeface="Arial" panose="020B0604020202020204" pitchFamily="34" charset="0"/>
              </a:rPr>
              <a:t>metus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Morbi</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iaculis</a:t>
            </a:r>
            <a:r>
              <a:rPr lang="en-US" altLang="en-US" sz="2520" dirty="0">
                <a:solidFill>
                  <a:srgbClr val="006231"/>
                </a:solidFill>
                <a:cs typeface="Arial" panose="020B0604020202020204" pitchFamily="34" charset="0"/>
              </a:rPr>
              <a:t> mi </a:t>
            </a:r>
            <a:r>
              <a:rPr lang="en-US" altLang="en-US" sz="2520" dirty="0" err="1">
                <a:solidFill>
                  <a:srgbClr val="006231"/>
                </a:solidFill>
                <a:cs typeface="Arial" panose="020B0604020202020204" pitchFamily="34" charset="0"/>
              </a:rPr>
              <a:t>ut.</a:t>
            </a:r>
            <a:endParaRPr lang="en-US" altLang="en-US" sz="2520" dirty="0">
              <a:solidFill>
                <a:srgbClr val="006231"/>
              </a:solidFill>
              <a:cs typeface="Arial" panose="020B0604020202020204" pitchFamily="34" charset="0"/>
            </a:endParaRPr>
          </a:p>
        </p:txBody>
      </p:sp>
      <p:sp>
        <p:nvSpPr>
          <p:cNvPr id="3088" name="Text Box 27"/>
          <p:cNvSpPr txBox="1">
            <a:spLocks noChangeArrowheads="1"/>
          </p:cNvSpPr>
          <p:nvPr/>
        </p:nvSpPr>
        <p:spPr bwMode="auto">
          <a:xfrm>
            <a:off x="1645920" y="24725949"/>
            <a:ext cx="8778240" cy="6744652"/>
          </a:xfrm>
          <a:prstGeom prst="rect">
            <a:avLst/>
          </a:prstGeom>
          <a:solidFill>
            <a:srgbClr val="D9D9D9"/>
          </a:soli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lIns="340170" tIns="170086" rIns="340170" bIns="170086" anchor="ctr"/>
          <a:lstStyle>
            <a:lvl1pPr eaLnBrk="0" hangingPunct="0">
              <a:defRPr sz="95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9500">
                <a:solidFill>
                  <a:schemeClr val="tx1"/>
                </a:solidFill>
                <a:latin typeface="Arial" panose="020B0604020202020204" pitchFamily="34" charset="0"/>
                <a:ea typeface="ＭＳ Ｐゴシック" panose="020B0600070205080204" pitchFamily="34" charset="-128"/>
              </a:defRPr>
            </a:lvl2pPr>
            <a:lvl3pPr eaLnBrk="0" hangingPunct="0">
              <a:defRPr sz="9500">
                <a:solidFill>
                  <a:schemeClr val="tx1"/>
                </a:solidFill>
                <a:latin typeface="Arial" panose="020B0604020202020204" pitchFamily="34" charset="0"/>
                <a:ea typeface="ＭＳ Ｐゴシック" panose="020B0600070205080204" pitchFamily="34" charset="-128"/>
              </a:defRPr>
            </a:lvl3pPr>
            <a:lvl4pPr eaLnBrk="0" hangingPunct="0">
              <a:defRPr sz="9500">
                <a:solidFill>
                  <a:schemeClr val="tx1"/>
                </a:solidFill>
                <a:latin typeface="Arial" panose="020B0604020202020204" pitchFamily="34" charset="0"/>
                <a:ea typeface="ＭＳ Ｐゴシック" panose="020B0600070205080204" pitchFamily="34" charset="-128"/>
              </a:defRPr>
            </a:lvl4pPr>
            <a:lvl5pPr eaLnBrk="0" hangingPunct="0">
              <a:defRPr sz="95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80">
                <a:cs typeface="Arial" panose="020B0604020202020204" pitchFamily="34" charset="0"/>
              </a:rPr>
              <a:t>GRAPHIC</a:t>
            </a:r>
            <a:endParaRPr lang="en-US" altLang="en-US" sz="3780">
              <a:cs typeface="Arial" panose="020B0604020202020204" pitchFamily="34" charset="0"/>
            </a:endParaRPr>
          </a:p>
        </p:txBody>
      </p:sp>
      <p:sp>
        <p:nvSpPr>
          <p:cNvPr id="3089" name="TextBox 35"/>
          <p:cNvSpPr txBox="1">
            <a:spLocks noChangeArrowheads="1"/>
          </p:cNvSpPr>
          <p:nvPr/>
        </p:nvSpPr>
        <p:spPr bwMode="auto">
          <a:xfrm>
            <a:off x="32938403" y="3977640"/>
            <a:ext cx="9806940" cy="17213580"/>
          </a:xfrm>
          <a:prstGeom prst="rect">
            <a:avLst/>
          </a:prstGeom>
          <a:noFill/>
          <a:ln w="12700">
            <a:solidFill>
              <a:srgbClr val="006231"/>
            </a:solidFill>
            <a:miter lim="800000"/>
            <a:headEnd/>
            <a:tailEnd/>
          </a:ln>
          <a:extLst>
            <a:ext uri="{909E8E84-426E-40DD-AFC4-6F175D3DCCD1}">
              <a14:hiddenFill xmlns:a14="http://schemas.microsoft.com/office/drawing/2010/main">
                <a:solidFill>
                  <a:srgbClr val="FFFFFF"/>
                </a:solidFill>
              </a14:hiddenFill>
            </a:ext>
          </a:extLst>
        </p:spPr>
        <p:txBody>
          <a:bodyPr lIns="411480" tIns="411480" rIns="411480" bIns="411480"/>
          <a:lstStyle>
            <a:lvl1pPr eaLnBrk="0" hangingPunct="0">
              <a:defRPr sz="95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9500">
                <a:solidFill>
                  <a:schemeClr val="tx1"/>
                </a:solidFill>
                <a:latin typeface="Arial" panose="020B0604020202020204" pitchFamily="34" charset="0"/>
                <a:ea typeface="ＭＳ Ｐゴシック" panose="020B0600070205080204" pitchFamily="34" charset="-128"/>
              </a:defRPr>
            </a:lvl2pPr>
            <a:lvl3pPr eaLnBrk="0" hangingPunct="0">
              <a:defRPr sz="9500">
                <a:solidFill>
                  <a:schemeClr val="tx1"/>
                </a:solidFill>
                <a:latin typeface="Arial" panose="020B0604020202020204" pitchFamily="34" charset="0"/>
                <a:ea typeface="ＭＳ Ｐゴシック" panose="020B0600070205080204" pitchFamily="34" charset="-128"/>
              </a:defRPr>
            </a:lvl3pPr>
            <a:lvl4pPr eaLnBrk="0" hangingPunct="0">
              <a:defRPr sz="9500">
                <a:solidFill>
                  <a:schemeClr val="tx1"/>
                </a:solidFill>
                <a:latin typeface="Arial" panose="020B0604020202020204" pitchFamily="34" charset="0"/>
                <a:ea typeface="ＭＳ Ｐゴシック" panose="020B0600070205080204" pitchFamily="34" charset="-128"/>
              </a:defRPr>
            </a:lvl4pPr>
            <a:lvl5pPr eaLnBrk="0" hangingPunct="0">
              <a:defRPr sz="95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endParaRPr lang="en-US" altLang="en-US" sz="2520">
              <a:cs typeface="Arial" panose="020B0604020202020204" pitchFamily="34" charset="0"/>
            </a:endParaRPr>
          </a:p>
        </p:txBody>
      </p:sp>
      <p:sp>
        <p:nvSpPr>
          <p:cNvPr id="53" name="TextBox 35"/>
          <p:cNvSpPr txBox="1">
            <a:spLocks noChangeArrowheads="1"/>
          </p:cNvSpPr>
          <p:nvPr/>
        </p:nvSpPr>
        <p:spPr bwMode="auto">
          <a:xfrm>
            <a:off x="32938403" y="3977641"/>
            <a:ext cx="9806940" cy="1495794"/>
          </a:xfrm>
          <a:prstGeom prst="rect">
            <a:avLst/>
          </a:prstGeom>
          <a:solidFill>
            <a:srgbClr val="006231"/>
          </a:solidFill>
          <a:ln w="12700" cmpd="sng">
            <a:solidFill>
              <a:srgbClr val="006231"/>
            </a:solidFill>
            <a:miter lim="800000"/>
            <a:headEnd/>
            <a:tailEnd/>
          </a:ln>
        </p:spPr>
        <p:txBody>
          <a:bodyPr lIns="411480" tIns="411480" rIns="411480" bIns="411480">
            <a:spAutoFit/>
          </a:bodyPr>
          <a:lstStyle>
            <a:lvl1pPr eaLnBrk="0" hangingPunct="0">
              <a:defRPr sz="95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9500">
                <a:solidFill>
                  <a:schemeClr val="tx1"/>
                </a:solidFill>
                <a:latin typeface="Arial" panose="020B0604020202020204" pitchFamily="34" charset="0"/>
                <a:ea typeface="ＭＳ Ｐゴシック" panose="020B0600070205080204" pitchFamily="34" charset="-128"/>
              </a:defRPr>
            </a:lvl2pPr>
            <a:lvl3pPr eaLnBrk="0" hangingPunct="0">
              <a:defRPr sz="9500">
                <a:solidFill>
                  <a:schemeClr val="tx1"/>
                </a:solidFill>
                <a:latin typeface="Arial" panose="020B0604020202020204" pitchFamily="34" charset="0"/>
                <a:ea typeface="ＭＳ Ｐゴシック" panose="020B0600070205080204" pitchFamily="34" charset="-128"/>
              </a:defRPr>
            </a:lvl3pPr>
            <a:lvl4pPr eaLnBrk="0" hangingPunct="0">
              <a:defRPr sz="9500">
                <a:solidFill>
                  <a:schemeClr val="tx1"/>
                </a:solidFill>
                <a:latin typeface="Arial" panose="020B0604020202020204" pitchFamily="34" charset="0"/>
                <a:ea typeface="ＭＳ Ｐゴシック" panose="020B0600070205080204" pitchFamily="34" charset="-128"/>
              </a:defRPr>
            </a:lvl4pPr>
            <a:lvl5pPr eaLnBrk="0" hangingPunct="0">
              <a:defRPr sz="95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320" b="1">
                <a:solidFill>
                  <a:schemeClr val="bg1"/>
                </a:solidFill>
                <a:cs typeface="Arial" panose="020B0604020202020204" pitchFamily="34" charset="0"/>
              </a:rPr>
              <a:t>HEADING</a:t>
            </a:r>
            <a:endParaRPr lang="en-US" altLang="en-US" sz="4320">
              <a:solidFill>
                <a:schemeClr val="bg1"/>
              </a:solidFill>
              <a:cs typeface="Arial" panose="020B0604020202020204" pitchFamily="34" charset="0"/>
            </a:endParaRPr>
          </a:p>
        </p:txBody>
      </p:sp>
      <p:sp>
        <p:nvSpPr>
          <p:cNvPr id="54" name="TextBox 53"/>
          <p:cNvSpPr txBox="1"/>
          <p:nvPr/>
        </p:nvSpPr>
        <p:spPr>
          <a:xfrm>
            <a:off x="33418463" y="5897880"/>
            <a:ext cx="8778240" cy="11041380"/>
          </a:xfrm>
          <a:prstGeom prst="rect">
            <a:avLst/>
          </a:prstGeom>
          <a:noFill/>
        </p:spPr>
        <p:txBody>
          <a:bodyPr lIns="0" tIns="0" rIns="0" bIns="0"/>
          <a:lstStyle>
            <a:lvl1pPr eaLnBrk="0" hangingPunct="0">
              <a:defRPr sz="95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9500">
                <a:solidFill>
                  <a:schemeClr val="tx1"/>
                </a:solidFill>
                <a:latin typeface="Arial" panose="020B0604020202020204" pitchFamily="34" charset="0"/>
                <a:ea typeface="ＭＳ Ｐゴシック" panose="020B0600070205080204" pitchFamily="34" charset="-128"/>
              </a:defRPr>
            </a:lvl2pPr>
            <a:lvl3pPr eaLnBrk="0" hangingPunct="0">
              <a:defRPr sz="9500">
                <a:solidFill>
                  <a:schemeClr val="tx1"/>
                </a:solidFill>
                <a:latin typeface="Arial" panose="020B0604020202020204" pitchFamily="34" charset="0"/>
                <a:ea typeface="ＭＳ Ｐゴシック" panose="020B0600070205080204" pitchFamily="34" charset="-128"/>
              </a:defRPr>
            </a:lvl3pPr>
            <a:lvl4pPr eaLnBrk="0" hangingPunct="0">
              <a:defRPr sz="9500">
                <a:solidFill>
                  <a:schemeClr val="tx1"/>
                </a:solidFill>
                <a:latin typeface="Arial" panose="020B0604020202020204" pitchFamily="34" charset="0"/>
                <a:ea typeface="ＭＳ Ｐゴシック" panose="020B0600070205080204" pitchFamily="34" charset="-128"/>
              </a:defRPr>
            </a:lvl4pPr>
            <a:lvl5pPr eaLnBrk="0" hangingPunct="0">
              <a:defRPr sz="95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en-US" altLang="en-US" sz="3200" b="1" dirty="0">
                <a:solidFill>
                  <a:srgbClr val="006231"/>
                </a:solidFill>
                <a:cs typeface="Arial" panose="020B0604020202020204" pitchFamily="34" charset="0"/>
              </a:rPr>
              <a:t>SUB HEADING</a:t>
            </a:r>
          </a:p>
          <a:p>
            <a:pPr eaLnBrk="1" hangingPunct="1">
              <a:lnSpc>
                <a:spcPct val="120000"/>
              </a:lnSpc>
            </a:pPr>
            <a:endParaRPr lang="en-US" altLang="en-US" sz="2520" dirty="0">
              <a:solidFill>
                <a:srgbClr val="006231"/>
              </a:solidFill>
              <a:cs typeface="Arial" panose="020B0604020202020204" pitchFamily="34" charset="0"/>
            </a:endParaRPr>
          </a:p>
          <a:p>
            <a:pPr eaLnBrk="1" hangingPunct="1">
              <a:lnSpc>
                <a:spcPct val="120000"/>
              </a:lnSpc>
            </a:pPr>
            <a:r>
              <a:rPr lang="en-US" altLang="en-US" sz="2520" dirty="0" err="1">
                <a:solidFill>
                  <a:srgbClr val="006231"/>
                </a:solidFill>
                <a:cs typeface="Arial" panose="020B0604020202020204" pitchFamily="34" charset="0"/>
              </a:rPr>
              <a:t>Donec</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quis</a:t>
            </a:r>
            <a:r>
              <a:rPr lang="en-US" altLang="en-US" sz="2520" dirty="0">
                <a:solidFill>
                  <a:srgbClr val="006231"/>
                </a:solidFill>
                <a:cs typeface="Arial" panose="020B0604020202020204" pitchFamily="34" charset="0"/>
              </a:rPr>
              <a:t> quam </a:t>
            </a:r>
            <a:r>
              <a:rPr lang="en-US" altLang="en-US" sz="2520" dirty="0" err="1">
                <a:solidFill>
                  <a:srgbClr val="006231"/>
                </a:solidFill>
                <a:cs typeface="Arial" panose="020B0604020202020204" pitchFamily="34" charset="0"/>
              </a:rPr>
              <a:t>eget</a:t>
            </a:r>
            <a:r>
              <a:rPr lang="en-US" altLang="en-US" sz="2520" dirty="0">
                <a:solidFill>
                  <a:srgbClr val="006231"/>
                </a:solidFill>
                <a:cs typeface="Arial" panose="020B0604020202020204" pitchFamily="34" charset="0"/>
              </a:rPr>
              <a:t> dolor convallis </a:t>
            </a:r>
            <a:r>
              <a:rPr lang="en-US" altLang="en-US" sz="2520" dirty="0" err="1">
                <a:solidFill>
                  <a:srgbClr val="006231"/>
                </a:solidFill>
                <a:cs typeface="Arial" panose="020B0604020202020204" pitchFamily="34" charset="0"/>
              </a:rPr>
              <a:t>varius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Proin</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dapibus</a:t>
            </a:r>
            <a:r>
              <a:rPr lang="en-US" altLang="en-US" sz="2520" dirty="0">
                <a:solidFill>
                  <a:srgbClr val="006231"/>
                </a:solidFill>
                <a:cs typeface="Arial" panose="020B0604020202020204" pitchFamily="34" charset="0"/>
              </a:rPr>
              <a:t>. Nam vitae ipsum </a:t>
            </a:r>
            <a:r>
              <a:rPr lang="en-US" altLang="en-US" sz="2520" dirty="0" err="1">
                <a:solidFill>
                  <a:srgbClr val="006231"/>
                </a:solidFill>
                <a:cs typeface="Arial" panose="020B0604020202020204" pitchFamily="34" charset="0"/>
              </a:rPr>
              <a:t>ut</a:t>
            </a:r>
            <a:r>
              <a:rPr lang="en-US" altLang="en-US" sz="2520" dirty="0">
                <a:solidFill>
                  <a:srgbClr val="006231"/>
                </a:solidFill>
                <a:cs typeface="Arial" panose="020B0604020202020204" pitchFamily="34" charset="0"/>
              </a:rPr>
              <a:t> ipsum </a:t>
            </a:r>
            <a:r>
              <a:rPr lang="en-US" altLang="en-US" sz="2520" dirty="0" err="1">
                <a:solidFill>
                  <a:srgbClr val="006231"/>
                </a:solidFill>
                <a:cs typeface="Arial" panose="020B0604020202020204" pitchFamily="34" charset="0"/>
              </a:rPr>
              <a:t>condimentum</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consectetur</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Fusce</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justo</a:t>
            </a:r>
            <a:r>
              <a:rPr lang="en-US" altLang="en-US" sz="2520" dirty="0">
                <a:solidFill>
                  <a:srgbClr val="006231"/>
                </a:solidFill>
                <a:cs typeface="Arial" panose="020B0604020202020204" pitchFamily="34" charset="0"/>
              </a:rPr>
              <a:t>. Nam a </a:t>
            </a:r>
            <a:r>
              <a:rPr lang="en-US" altLang="en-US" sz="2520" dirty="0" err="1">
                <a:solidFill>
                  <a:srgbClr val="006231"/>
                </a:solidFill>
                <a:cs typeface="Arial" panose="020B0604020202020204" pitchFamily="34" charset="0"/>
              </a:rPr>
              <a:t>tellus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sed</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nulla</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aliquet</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interdum</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Curabitur</a:t>
            </a:r>
            <a:r>
              <a:rPr lang="en-US" altLang="en-US" sz="2520" dirty="0">
                <a:solidFill>
                  <a:srgbClr val="006231"/>
                </a:solidFill>
                <a:cs typeface="Arial" panose="020B0604020202020204" pitchFamily="34" charset="0"/>
              </a:rPr>
              <a:t> id libero. </a:t>
            </a:r>
            <a:r>
              <a:rPr lang="en-US" altLang="en-US" sz="2520" dirty="0" err="1">
                <a:solidFill>
                  <a:srgbClr val="006231"/>
                </a:solidFill>
                <a:cs typeface="Arial" panose="020B0604020202020204" pitchFamily="34" charset="0"/>
              </a:rPr>
              <a:t>Mauris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dapibus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tristiqv</a:t>
            </a:r>
            <a:r>
              <a:rPr lang="en-US" altLang="en-US" sz="2520" dirty="0">
                <a:solidFill>
                  <a:srgbClr val="006231"/>
                </a:solidFill>
                <a:cs typeface="Arial" panose="020B0604020202020204" pitchFamily="34" charset="0"/>
              </a:rPr>
              <a:t>.</a:t>
            </a:r>
          </a:p>
          <a:p>
            <a:pPr eaLnBrk="1" hangingPunct="1">
              <a:lnSpc>
                <a:spcPct val="120000"/>
              </a:lnSpc>
            </a:pPr>
            <a:endParaRPr lang="en-US" altLang="en-US" sz="2520" dirty="0">
              <a:solidFill>
                <a:srgbClr val="006231"/>
              </a:solidFill>
              <a:cs typeface="Arial" panose="020B0604020202020204" pitchFamily="34" charset="0"/>
            </a:endParaRPr>
          </a:p>
          <a:p>
            <a:pPr eaLnBrk="1" hangingPunct="1">
              <a:lnSpc>
                <a:spcPct val="120000"/>
              </a:lnSpc>
            </a:pPr>
            <a:r>
              <a:rPr lang="en-US" altLang="en-US" sz="2520" dirty="0" err="1">
                <a:solidFill>
                  <a:srgbClr val="006231"/>
                </a:solidFill>
                <a:cs typeface="Arial" panose="020B0604020202020204" pitchFamily="34" charset="0"/>
              </a:rPr>
              <a:t>Curabitur</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eros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sapien</a:t>
            </a:r>
            <a:r>
              <a:rPr lang="en-US" altLang="en-US" sz="2520" dirty="0">
                <a:solidFill>
                  <a:srgbClr val="006231"/>
                </a:solidFill>
                <a:cs typeface="Arial" panose="020B0604020202020204" pitchFamily="34" charset="0"/>
              </a:rPr>
              <a:t>, dictum vitae, </a:t>
            </a:r>
            <a:r>
              <a:rPr lang="en-US" altLang="en-US" sz="2520" dirty="0" err="1">
                <a:solidFill>
                  <a:srgbClr val="006231"/>
                </a:solidFill>
                <a:cs typeface="Arial" panose="020B0604020202020204" pitchFamily="34" charset="0"/>
              </a:rPr>
              <a:t>tempor</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eget</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fermentum</a:t>
            </a:r>
            <a:r>
              <a:rPr lang="en-US" altLang="en-US" sz="2520" dirty="0">
                <a:solidFill>
                  <a:srgbClr val="006231"/>
                </a:solidFill>
                <a:cs typeface="Arial" panose="020B0604020202020204" pitchFamily="34" charset="0"/>
              </a:rPr>
              <a:t> id, </a:t>
            </a:r>
            <a:r>
              <a:rPr lang="en-US" altLang="en-US" sz="2520" dirty="0" err="1">
                <a:solidFill>
                  <a:srgbClr val="006231"/>
                </a:solidFill>
                <a:cs typeface="Arial" panose="020B0604020202020204" pitchFamily="34" charset="0"/>
              </a:rPr>
              <a:t>metus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Morbi</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iaculis</a:t>
            </a:r>
            <a:r>
              <a:rPr lang="en-US" altLang="en-US" sz="2520" dirty="0">
                <a:solidFill>
                  <a:srgbClr val="006231"/>
                </a:solidFill>
                <a:cs typeface="Arial" panose="020B0604020202020204" pitchFamily="34" charset="0"/>
              </a:rPr>
              <a:t>, mi </a:t>
            </a:r>
            <a:r>
              <a:rPr lang="en-US" altLang="en-US" sz="2520" dirty="0" err="1">
                <a:solidFill>
                  <a:srgbClr val="006231"/>
                </a:solidFill>
                <a:cs typeface="Arial" panose="020B0604020202020204" pitchFamily="34" charset="0"/>
              </a:rPr>
              <a:t>ut</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tristique</a:t>
            </a:r>
            <a:r>
              <a:rPr lang="en-US" altLang="en-US" sz="2520" dirty="0">
                <a:solidFill>
                  <a:srgbClr val="006231"/>
                </a:solidFill>
                <a:cs typeface="Arial" panose="020B0604020202020204" pitchFamily="34" charset="0"/>
              </a:rPr>
              <a:t> convallis, ipsum </a:t>
            </a:r>
            <a:r>
              <a:rPr lang="en-US" altLang="en-US" sz="2520" dirty="0" err="1">
                <a:solidFill>
                  <a:srgbClr val="006231"/>
                </a:solidFill>
                <a:cs typeface="Arial" panose="020B0604020202020204" pitchFamily="34" charset="0"/>
              </a:rPr>
              <a:t>nisl</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sagittis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purus</a:t>
            </a:r>
            <a:r>
              <a:rPr lang="en-US" altLang="en-US" sz="2520" dirty="0">
                <a:solidFill>
                  <a:srgbClr val="006231"/>
                </a:solidFill>
                <a:cs typeface="Arial" panose="020B0604020202020204" pitchFamily="34" charset="0"/>
              </a:rPr>
              <a:t>, id </a:t>
            </a:r>
            <a:r>
              <a:rPr lang="en-US" altLang="en-US" sz="2520" dirty="0" err="1">
                <a:solidFill>
                  <a:srgbClr val="006231"/>
                </a:solidFill>
                <a:cs typeface="Arial" panose="020B0604020202020204" pitchFamily="34" charset="0"/>
              </a:rPr>
              <a:t>condimentum</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pede</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tortor</a:t>
            </a:r>
            <a:r>
              <a:rPr lang="en-US" altLang="en-US" sz="2520" dirty="0">
                <a:solidFill>
                  <a:srgbClr val="006231"/>
                </a:solidFill>
                <a:cs typeface="Arial" panose="020B0604020202020204" pitchFamily="34" charset="0"/>
              </a:rPr>
              <a:t> at quam </a:t>
            </a:r>
            <a:r>
              <a:rPr lang="en-US" altLang="en-US" sz="2520" dirty="0" err="1">
                <a:solidFill>
                  <a:srgbClr val="006231"/>
                </a:solidFill>
                <a:cs typeface="Arial" panose="020B0604020202020204" pitchFamily="34" charset="0"/>
              </a:rPr>
              <a:t>donec</a:t>
            </a:r>
            <a:r>
              <a:rPr lang="en-US" altLang="en-US" sz="2520" dirty="0">
                <a:solidFill>
                  <a:srgbClr val="006231"/>
                </a:solidFill>
                <a:cs typeface="Arial" panose="020B0604020202020204" pitchFamily="34" charset="0"/>
              </a:rPr>
              <a:t> </a:t>
            </a:r>
            <a:br>
              <a:rPr lang="en-US" altLang="en-US" sz="2520" dirty="0">
                <a:solidFill>
                  <a:srgbClr val="006231"/>
                </a:solidFill>
                <a:cs typeface="Arial" panose="020B0604020202020204" pitchFamily="34" charset="0"/>
              </a:rPr>
            </a:br>
            <a:r>
              <a:rPr lang="en-US" altLang="en-US" sz="2520" dirty="0">
                <a:solidFill>
                  <a:srgbClr val="006231"/>
                </a:solidFill>
                <a:cs typeface="Arial" panose="020B0604020202020204" pitchFamily="34" charset="0"/>
              </a:rPr>
              <a:t>in ligula. Nam a </a:t>
            </a:r>
            <a:r>
              <a:rPr lang="en-US" altLang="en-US" sz="2520" dirty="0" err="1">
                <a:solidFill>
                  <a:srgbClr val="006231"/>
                </a:solidFill>
                <a:cs typeface="Arial" panose="020B0604020202020204" pitchFamily="34" charset="0"/>
              </a:rPr>
              <a:t>tellus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sed</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nulla</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aliquet</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interdum</a:t>
            </a:r>
            <a:r>
              <a:rPr lang="en-US" altLang="en-US" sz="2520" dirty="0">
                <a:solidFill>
                  <a:srgbClr val="006231"/>
                </a:solidFill>
                <a:cs typeface="Arial" panose="020B0604020202020204" pitchFamily="34" charset="0"/>
              </a:rPr>
              <a:t>. </a:t>
            </a:r>
          </a:p>
          <a:p>
            <a:pPr eaLnBrk="1" hangingPunct="1">
              <a:lnSpc>
                <a:spcPct val="120000"/>
              </a:lnSpc>
            </a:pPr>
            <a:endParaRPr lang="en-US" altLang="en-US" sz="2520" dirty="0">
              <a:solidFill>
                <a:srgbClr val="006231"/>
              </a:solidFill>
              <a:cs typeface="Arial" panose="020B0604020202020204" pitchFamily="34" charset="0"/>
            </a:endParaRPr>
          </a:p>
          <a:p>
            <a:pPr eaLnBrk="1" hangingPunct="1">
              <a:lnSpc>
                <a:spcPct val="120000"/>
              </a:lnSpc>
              <a:buFont typeface="Arial" panose="020B0604020202020204" pitchFamily="34" charset="0"/>
              <a:buChar char="•"/>
            </a:pPr>
            <a:r>
              <a:rPr lang="en-US" altLang="en-US" sz="2520" dirty="0" err="1">
                <a:solidFill>
                  <a:srgbClr val="006231"/>
                </a:solidFill>
                <a:cs typeface="Arial" panose="020B0604020202020204" pitchFamily="34" charset="0"/>
              </a:rPr>
              <a:t>Praesent</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purus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est</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interdum</a:t>
            </a:r>
            <a:r>
              <a:rPr lang="en-US" altLang="en-US" sz="2520" dirty="0">
                <a:solidFill>
                  <a:srgbClr val="006231"/>
                </a:solidFill>
                <a:cs typeface="Arial" panose="020B0604020202020204" pitchFamily="34" charset="0"/>
              </a:rPr>
              <a:t> vitae, </a:t>
            </a:r>
            <a:r>
              <a:rPr lang="en-US" altLang="en-US" sz="2520" dirty="0" err="1">
                <a:solidFill>
                  <a:srgbClr val="006231"/>
                </a:solidFill>
                <a:cs typeface="Arial" panose="020B0604020202020204" pitchFamily="34" charset="0"/>
              </a:rPr>
              <a:t>ultricies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ut</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elementum</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sapien</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Quisque</a:t>
            </a:r>
            <a:r>
              <a:rPr lang="en-US" altLang="en-US" sz="2520" dirty="0">
                <a:solidFill>
                  <a:srgbClr val="006231"/>
                </a:solidFill>
                <a:cs typeface="Arial" panose="020B0604020202020204" pitchFamily="34" charset="0"/>
              </a:rPr>
              <a:t> ligula. </a:t>
            </a:r>
            <a:r>
              <a:rPr lang="en-US" altLang="en-US" sz="2520" dirty="0" err="1">
                <a:solidFill>
                  <a:srgbClr val="006231"/>
                </a:solidFill>
                <a:cs typeface="Arial" panose="020B0604020202020204" pitchFamily="34" charset="0"/>
              </a:rPr>
              <a:t>Vivamus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tellus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nisl</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faucibus</a:t>
            </a:r>
            <a:r>
              <a:rPr lang="en-US" altLang="en-US" sz="2520" dirty="0">
                <a:solidFill>
                  <a:srgbClr val="006231"/>
                </a:solidFill>
                <a:cs typeface="Arial" panose="020B0604020202020204" pitchFamily="34" charset="0"/>
              </a:rPr>
              <a:t> sit </a:t>
            </a:r>
            <a:r>
              <a:rPr lang="en-US" altLang="en-US" sz="2520" dirty="0" err="1">
                <a:solidFill>
                  <a:srgbClr val="006231"/>
                </a:solidFill>
                <a:cs typeface="Arial" panose="020B0604020202020204" pitchFamily="34" charset="0"/>
              </a:rPr>
              <a:t>amet</a:t>
            </a:r>
            <a:r>
              <a:rPr lang="en-US" altLang="en-US" sz="2520" dirty="0">
                <a:solidFill>
                  <a:srgbClr val="006231"/>
                </a:solidFill>
                <a:cs typeface="Arial" panose="020B0604020202020204" pitchFamily="34" charset="0"/>
              </a:rPr>
              <a:t>, dictum </a:t>
            </a:r>
            <a:r>
              <a:rPr lang="en-US" altLang="en-US" sz="2520" dirty="0" err="1">
                <a:solidFill>
                  <a:srgbClr val="006231"/>
                </a:solidFill>
                <a:cs typeface="Arial" panose="020B0604020202020204" pitchFamily="34" charset="0"/>
              </a:rPr>
              <a:t>Imperdiet</a:t>
            </a:r>
            <a:r>
              <a:rPr lang="en-US" altLang="en-US" sz="2520" dirty="0">
                <a:solidFill>
                  <a:srgbClr val="006231"/>
                </a:solidFill>
                <a:cs typeface="Arial" panose="020B0604020202020204" pitchFamily="34" charset="0"/>
              </a:rPr>
              <a:t>, convallis sit </a:t>
            </a:r>
            <a:r>
              <a:rPr lang="en-US" altLang="en-US" sz="2520" dirty="0" err="1">
                <a:solidFill>
                  <a:srgbClr val="006231"/>
                </a:solidFill>
                <a:cs typeface="Arial" panose="020B0604020202020204" pitchFamily="34" charset="0"/>
              </a:rPr>
              <a:t>amet</a:t>
            </a:r>
            <a:r>
              <a:rPr lang="en-US" altLang="en-US" sz="2520" dirty="0">
                <a:solidFill>
                  <a:srgbClr val="006231"/>
                </a:solidFill>
                <a:cs typeface="Arial" panose="020B0604020202020204" pitchFamily="34" charset="0"/>
              </a:rPr>
              <a:t>, ligula. </a:t>
            </a:r>
            <a:r>
              <a:rPr lang="en-US" altLang="en-US" sz="2520" dirty="0" err="1">
                <a:solidFill>
                  <a:srgbClr val="006231"/>
                </a:solidFill>
                <a:cs typeface="Arial" panose="020B0604020202020204" pitchFamily="34" charset="0"/>
              </a:rPr>
              <a:t>Praesent</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posuere</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varius</a:t>
            </a:r>
            <a:r>
              <a:rPr lang="en-US" altLang="en-US" sz="2520" dirty="0">
                <a:solidFill>
                  <a:srgbClr val="006231"/>
                </a:solidFill>
                <a:cs typeface="Arial" panose="020B0604020202020204" pitchFamily="34" charset="0"/>
              </a:rPr>
              <a:t> est. </a:t>
            </a:r>
            <a:r>
              <a:rPr lang="en-US" altLang="en-US" sz="2520" dirty="0" err="1">
                <a:solidFill>
                  <a:srgbClr val="006231"/>
                </a:solidFill>
                <a:cs typeface="Arial" panose="020B0604020202020204" pitchFamily="34" charset="0"/>
              </a:rPr>
              <a:t>Donec</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quis</a:t>
            </a:r>
            <a:r>
              <a:rPr lang="en-US" altLang="en-US" sz="2520" dirty="0">
                <a:solidFill>
                  <a:srgbClr val="006231"/>
                </a:solidFill>
                <a:cs typeface="Arial" panose="020B0604020202020204" pitchFamily="34" charset="0"/>
              </a:rPr>
              <a:t> quam </a:t>
            </a:r>
            <a:r>
              <a:rPr lang="en-US" altLang="en-US" sz="2520" dirty="0" err="1">
                <a:solidFill>
                  <a:srgbClr val="006231"/>
                </a:solidFill>
                <a:cs typeface="Arial" panose="020B0604020202020204" pitchFamily="34" charset="0"/>
              </a:rPr>
              <a:t>eget</a:t>
            </a:r>
            <a:r>
              <a:rPr lang="en-US" altLang="en-US" sz="2520" dirty="0">
                <a:solidFill>
                  <a:srgbClr val="006231"/>
                </a:solidFill>
                <a:cs typeface="Arial" panose="020B0604020202020204" pitchFamily="34" charset="0"/>
              </a:rPr>
              <a:t> dolor convallis.</a:t>
            </a:r>
          </a:p>
          <a:p>
            <a:pPr eaLnBrk="1" hangingPunct="1">
              <a:lnSpc>
                <a:spcPct val="120000"/>
              </a:lnSpc>
              <a:buFont typeface="Arial" panose="020B0604020202020204" pitchFamily="34" charset="0"/>
              <a:buChar char="•"/>
            </a:pPr>
            <a:endParaRPr lang="en-US" altLang="en-US" sz="2520" dirty="0">
              <a:solidFill>
                <a:srgbClr val="006231"/>
              </a:solidFill>
              <a:cs typeface="Arial" panose="020B0604020202020204" pitchFamily="34" charset="0"/>
            </a:endParaRPr>
          </a:p>
          <a:p>
            <a:pPr eaLnBrk="1" hangingPunct="1">
              <a:lnSpc>
                <a:spcPct val="120000"/>
              </a:lnSpc>
              <a:buFont typeface="Arial" panose="020B0604020202020204" pitchFamily="34" charset="0"/>
              <a:buChar char="•"/>
            </a:pPr>
            <a:r>
              <a:rPr lang="en-US" altLang="en-US" sz="2520" dirty="0">
                <a:solidFill>
                  <a:srgbClr val="006231"/>
                </a:solidFill>
                <a:cs typeface="Arial" panose="020B0604020202020204" pitchFamily="34" charset="0"/>
              </a:rPr>
              <a:t>Nam vitae ipsum </a:t>
            </a:r>
            <a:r>
              <a:rPr lang="en-US" altLang="en-US" sz="2520" dirty="0" err="1">
                <a:solidFill>
                  <a:srgbClr val="006231"/>
                </a:solidFill>
                <a:cs typeface="Arial" panose="020B0604020202020204" pitchFamily="34" charset="0"/>
              </a:rPr>
              <a:t>ut</a:t>
            </a:r>
            <a:r>
              <a:rPr lang="en-US" altLang="en-US" sz="2520" dirty="0">
                <a:solidFill>
                  <a:srgbClr val="006231"/>
                </a:solidFill>
                <a:cs typeface="Arial" panose="020B0604020202020204" pitchFamily="34" charset="0"/>
              </a:rPr>
              <a:t> ipsum </a:t>
            </a:r>
            <a:r>
              <a:rPr lang="en-US" altLang="en-US" sz="2520" dirty="0" err="1">
                <a:solidFill>
                  <a:srgbClr val="006231"/>
                </a:solidFill>
                <a:cs typeface="Arial" panose="020B0604020202020204" pitchFamily="34" charset="0"/>
              </a:rPr>
              <a:t>condimentum</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consectetur</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Fusce</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justo</a:t>
            </a:r>
            <a:r>
              <a:rPr lang="en-US" altLang="en-US" sz="2520" dirty="0">
                <a:solidFill>
                  <a:srgbClr val="006231"/>
                </a:solidFill>
                <a:cs typeface="Arial" panose="020B0604020202020204" pitchFamily="34" charset="0"/>
              </a:rPr>
              <a:t>. Nam a </a:t>
            </a:r>
            <a:r>
              <a:rPr lang="en-US" altLang="en-US" sz="2520" dirty="0" err="1">
                <a:solidFill>
                  <a:srgbClr val="006231"/>
                </a:solidFill>
                <a:cs typeface="Arial" panose="020B0604020202020204" pitchFamily="34" charset="0"/>
              </a:rPr>
              <a:t>tellus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sed</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nulla</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aliquet</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interdum</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Curabitur</a:t>
            </a:r>
            <a:r>
              <a:rPr lang="en-US" altLang="en-US" sz="2520" dirty="0">
                <a:solidFill>
                  <a:srgbClr val="006231"/>
                </a:solidFill>
                <a:cs typeface="Arial" panose="020B0604020202020204" pitchFamily="34" charset="0"/>
              </a:rPr>
              <a:t> id libero. </a:t>
            </a:r>
            <a:r>
              <a:rPr lang="en-US" altLang="en-US" sz="2520" dirty="0" err="1">
                <a:solidFill>
                  <a:srgbClr val="006231"/>
                </a:solidFill>
                <a:cs typeface="Arial" panose="020B0604020202020204" pitchFamily="34" charset="0"/>
              </a:rPr>
              <a:t>Mauris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dapibus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tristiqv</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Curabitur</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eros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sapien</a:t>
            </a:r>
            <a:r>
              <a:rPr lang="en-US" altLang="en-US" sz="2520" dirty="0">
                <a:solidFill>
                  <a:srgbClr val="006231"/>
                </a:solidFill>
                <a:cs typeface="Arial" panose="020B0604020202020204" pitchFamily="34" charset="0"/>
              </a:rPr>
              <a:t>, dictum vitae, </a:t>
            </a:r>
            <a:r>
              <a:rPr lang="en-US" altLang="en-US" sz="2520" dirty="0" err="1">
                <a:solidFill>
                  <a:srgbClr val="006231"/>
                </a:solidFill>
                <a:cs typeface="Arial" panose="020B0604020202020204" pitchFamily="34" charset="0"/>
              </a:rPr>
              <a:t>tempor</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eget</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fermentum</a:t>
            </a:r>
            <a:r>
              <a:rPr lang="en-US" altLang="en-US" sz="2520" dirty="0">
                <a:solidFill>
                  <a:srgbClr val="006231"/>
                </a:solidFill>
                <a:cs typeface="Arial" panose="020B0604020202020204" pitchFamily="34" charset="0"/>
              </a:rPr>
              <a:t> id, </a:t>
            </a:r>
            <a:r>
              <a:rPr lang="en-US" altLang="en-US" sz="2520" dirty="0" err="1">
                <a:solidFill>
                  <a:srgbClr val="006231"/>
                </a:solidFill>
                <a:cs typeface="Arial" panose="020B0604020202020204" pitchFamily="34" charset="0"/>
              </a:rPr>
              <a:t>metus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Morbi</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iaculis</a:t>
            </a:r>
            <a:r>
              <a:rPr lang="en-US" altLang="en-US" sz="2520" dirty="0">
                <a:solidFill>
                  <a:srgbClr val="006231"/>
                </a:solidFill>
                <a:cs typeface="Arial" panose="020B0604020202020204" pitchFamily="34" charset="0"/>
              </a:rPr>
              <a:t>, mi </a:t>
            </a:r>
            <a:r>
              <a:rPr lang="en-US" altLang="en-US" sz="2520" dirty="0" err="1">
                <a:solidFill>
                  <a:srgbClr val="006231"/>
                </a:solidFill>
                <a:cs typeface="Arial" panose="020B0604020202020204" pitchFamily="34" charset="0"/>
              </a:rPr>
              <a:t>ut</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tristique</a:t>
            </a:r>
            <a:r>
              <a:rPr lang="en-US" altLang="en-US" sz="2520" dirty="0">
                <a:solidFill>
                  <a:srgbClr val="006231"/>
                </a:solidFill>
                <a:cs typeface="Arial" panose="020B0604020202020204" pitchFamily="34" charset="0"/>
              </a:rPr>
              <a:t> convallis, ipsum </a:t>
            </a:r>
            <a:r>
              <a:rPr lang="en-US" altLang="en-US" sz="2520" dirty="0" err="1">
                <a:solidFill>
                  <a:srgbClr val="006231"/>
                </a:solidFill>
                <a:cs typeface="Arial" panose="020B0604020202020204" pitchFamily="34" charset="0"/>
              </a:rPr>
              <a:t>nisl</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sagittis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purus</a:t>
            </a:r>
            <a:r>
              <a:rPr lang="en-US" altLang="en-US" sz="2520" dirty="0">
                <a:solidFill>
                  <a:srgbClr val="006231"/>
                </a:solidFill>
                <a:cs typeface="Arial" panose="020B0604020202020204" pitchFamily="34" charset="0"/>
              </a:rPr>
              <a:t>, id </a:t>
            </a:r>
            <a:r>
              <a:rPr lang="en-US" altLang="en-US" sz="2520" dirty="0" err="1">
                <a:solidFill>
                  <a:srgbClr val="006231"/>
                </a:solidFill>
                <a:cs typeface="Arial" panose="020B0604020202020204" pitchFamily="34" charset="0"/>
              </a:rPr>
              <a:t>condimentum</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pede</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tortor</a:t>
            </a:r>
            <a:r>
              <a:rPr lang="en-US" altLang="en-US" sz="2520" dirty="0">
                <a:solidFill>
                  <a:srgbClr val="006231"/>
                </a:solidFill>
                <a:cs typeface="Arial" panose="020B0604020202020204" pitchFamily="34" charset="0"/>
              </a:rPr>
              <a:t> at quam </a:t>
            </a:r>
            <a:r>
              <a:rPr lang="en-US" altLang="en-US" sz="2520" dirty="0" err="1">
                <a:solidFill>
                  <a:srgbClr val="006231"/>
                </a:solidFill>
                <a:cs typeface="Arial" panose="020B0604020202020204" pitchFamily="34" charset="0"/>
              </a:rPr>
              <a:t>donec</a:t>
            </a:r>
            <a:r>
              <a:rPr lang="en-US" altLang="en-US" sz="2520" dirty="0">
                <a:solidFill>
                  <a:srgbClr val="006231"/>
                </a:solidFill>
                <a:cs typeface="Arial" panose="020B0604020202020204" pitchFamily="34" charset="0"/>
              </a:rPr>
              <a:t> in ligula.</a:t>
            </a:r>
          </a:p>
          <a:p>
            <a:pPr eaLnBrk="1" hangingPunct="1">
              <a:lnSpc>
                <a:spcPct val="120000"/>
              </a:lnSpc>
            </a:pPr>
            <a:endParaRPr lang="en-US" altLang="en-US" sz="2520" dirty="0">
              <a:solidFill>
                <a:srgbClr val="006231"/>
              </a:solidFill>
              <a:cs typeface="Arial" panose="020B0604020202020204" pitchFamily="34" charset="0"/>
            </a:endParaRPr>
          </a:p>
        </p:txBody>
      </p:sp>
      <p:sp>
        <p:nvSpPr>
          <p:cNvPr id="3092" name="TextBox 35"/>
          <p:cNvSpPr txBox="1">
            <a:spLocks noChangeArrowheads="1"/>
          </p:cNvSpPr>
          <p:nvPr/>
        </p:nvSpPr>
        <p:spPr bwMode="auto">
          <a:xfrm>
            <a:off x="22347079" y="3977640"/>
            <a:ext cx="9806940" cy="27882057"/>
          </a:xfrm>
          <a:prstGeom prst="rect">
            <a:avLst/>
          </a:prstGeom>
          <a:noFill/>
          <a:ln w="12700">
            <a:solidFill>
              <a:srgbClr val="006231"/>
            </a:solidFill>
            <a:miter lim="800000"/>
            <a:headEnd/>
            <a:tailEnd/>
          </a:ln>
          <a:extLst>
            <a:ext uri="{909E8E84-426E-40DD-AFC4-6F175D3DCCD1}">
              <a14:hiddenFill xmlns:a14="http://schemas.microsoft.com/office/drawing/2010/main">
                <a:solidFill>
                  <a:srgbClr val="FFFFFF"/>
                </a:solidFill>
              </a14:hiddenFill>
            </a:ext>
          </a:extLst>
        </p:spPr>
        <p:txBody>
          <a:bodyPr lIns="411480" tIns="411480" rIns="411480" bIns="411480"/>
          <a:lstStyle>
            <a:lvl1pPr eaLnBrk="0" hangingPunct="0">
              <a:defRPr sz="95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9500">
                <a:solidFill>
                  <a:schemeClr val="tx1"/>
                </a:solidFill>
                <a:latin typeface="Arial" panose="020B0604020202020204" pitchFamily="34" charset="0"/>
                <a:ea typeface="ＭＳ Ｐゴシック" panose="020B0600070205080204" pitchFamily="34" charset="-128"/>
              </a:defRPr>
            </a:lvl2pPr>
            <a:lvl3pPr eaLnBrk="0" hangingPunct="0">
              <a:defRPr sz="9500">
                <a:solidFill>
                  <a:schemeClr val="tx1"/>
                </a:solidFill>
                <a:latin typeface="Arial" panose="020B0604020202020204" pitchFamily="34" charset="0"/>
                <a:ea typeface="ＭＳ Ｐゴシック" panose="020B0600070205080204" pitchFamily="34" charset="-128"/>
              </a:defRPr>
            </a:lvl3pPr>
            <a:lvl4pPr eaLnBrk="0" hangingPunct="0">
              <a:defRPr sz="9500">
                <a:solidFill>
                  <a:schemeClr val="tx1"/>
                </a:solidFill>
                <a:latin typeface="Arial" panose="020B0604020202020204" pitchFamily="34" charset="0"/>
                <a:ea typeface="ＭＳ Ｐゴシック" panose="020B0600070205080204" pitchFamily="34" charset="-128"/>
              </a:defRPr>
            </a:lvl4pPr>
            <a:lvl5pPr eaLnBrk="0" hangingPunct="0">
              <a:defRPr sz="95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endParaRPr lang="en-US" altLang="en-US" sz="2520">
              <a:cs typeface="Arial" panose="020B0604020202020204" pitchFamily="34" charset="0"/>
            </a:endParaRPr>
          </a:p>
        </p:txBody>
      </p:sp>
      <p:sp>
        <p:nvSpPr>
          <p:cNvPr id="58" name="TextBox 35"/>
          <p:cNvSpPr txBox="1">
            <a:spLocks noChangeArrowheads="1"/>
          </p:cNvSpPr>
          <p:nvPr/>
        </p:nvSpPr>
        <p:spPr bwMode="auto">
          <a:xfrm>
            <a:off x="22347079" y="3977641"/>
            <a:ext cx="9806940" cy="1495794"/>
          </a:xfrm>
          <a:prstGeom prst="rect">
            <a:avLst/>
          </a:prstGeom>
          <a:solidFill>
            <a:srgbClr val="006231"/>
          </a:solidFill>
          <a:ln w="12700" cmpd="sng">
            <a:solidFill>
              <a:srgbClr val="006231"/>
            </a:solidFill>
            <a:miter lim="800000"/>
            <a:headEnd/>
            <a:tailEnd/>
          </a:ln>
        </p:spPr>
        <p:txBody>
          <a:bodyPr lIns="411480" tIns="411480" rIns="411480" bIns="411480">
            <a:spAutoFit/>
          </a:bodyPr>
          <a:lstStyle>
            <a:lvl1pPr eaLnBrk="0" hangingPunct="0">
              <a:defRPr sz="95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9500">
                <a:solidFill>
                  <a:schemeClr val="tx1"/>
                </a:solidFill>
                <a:latin typeface="Arial" panose="020B0604020202020204" pitchFamily="34" charset="0"/>
                <a:ea typeface="ＭＳ Ｐゴシック" panose="020B0600070205080204" pitchFamily="34" charset="-128"/>
              </a:defRPr>
            </a:lvl2pPr>
            <a:lvl3pPr eaLnBrk="0" hangingPunct="0">
              <a:defRPr sz="9500">
                <a:solidFill>
                  <a:schemeClr val="tx1"/>
                </a:solidFill>
                <a:latin typeface="Arial" panose="020B0604020202020204" pitchFamily="34" charset="0"/>
                <a:ea typeface="ＭＳ Ｐゴシック" panose="020B0600070205080204" pitchFamily="34" charset="-128"/>
              </a:defRPr>
            </a:lvl3pPr>
            <a:lvl4pPr eaLnBrk="0" hangingPunct="0">
              <a:defRPr sz="9500">
                <a:solidFill>
                  <a:schemeClr val="tx1"/>
                </a:solidFill>
                <a:latin typeface="Arial" panose="020B0604020202020204" pitchFamily="34" charset="0"/>
                <a:ea typeface="ＭＳ Ｐゴシック" panose="020B0600070205080204" pitchFamily="34" charset="-128"/>
              </a:defRPr>
            </a:lvl4pPr>
            <a:lvl5pPr eaLnBrk="0" hangingPunct="0">
              <a:defRPr sz="95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320" b="1">
                <a:solidFill>
                  <a:schemeClr val="bg1"/>
                </a:solidFill>
                <a:cs typeface="Arial" panose="020B0604020202020204" pitchFamily="34" charset="0"/>
              </a:rPr>
              <a:t>HEADING</a:t>
            </a:r>
            <a:endParaRPr lang="en-US" altLang="en-US" sz="4320">
              <a:solidFill>
                <a:schemeClr val="bg1"/>
              </a:solidFill>
              <a:cs typeface="Arial" panose="020B0604020202020204" pitchFamily="34" charset="0"/>
            </a:endParaRPr>
          </a:p>
        </p:txBody>
      </p:sp>
      <p:sp>
        <p:nvSpPr>
          <p:cNvPr id="3094" name="TextBox 58"/>
          <p:cNvSpPr txBox="1">
            <a:spLocks noChangeArrowheads="1"/>
          </p:cNvSpPr>
          <p:nvPr/>
        </p:nvSpPr>
        <p:spPr bwMode="auto">
          <a:xfrm>
            <a:off x="22827139" y="5897880"/>
            <a:ext cx="8778240" cy="513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95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9500">
                <a:solidFill>
                  <a:schemeClr val="tx1"/>
                </a:solidFill>
                <a:latin typeface="Arial" panose="020B0604020202020204" pitchFamily="34" charset="0"/>
                <a:ea typeface="ＭＳ Ｐゴシック" panose="020B0600070205080204" pitchFamily="34" charset="-128"/>
              </a:defRPr>
            </a:lvl2pPr>
            <a:lvl3pPr eaLnBrk="0" hangingPunct="0">
              <a:defRPr sz="9500">
                <a:solidFill>
                  <a:schemeClr val="tx1"/>
                </a:solidFill>
                <a:latin typeface="Arial" panose="020B0604020202020204" pitchFamily="34" charset="0"/>
                <a:ea typeface="ＭＳ Ｐゴシック" panose="020B0600070205080204" pitchFamily="34" charset="-128"/>
              </a:defRPr>
            </a:lvl3pPr>
            <a:lvl4pPr eaLnBrk="0" hangingPunct="0">
              <a:defRPr sz="9500">
                <a:solidFill>
                  <a:schemeClr val="tx1"/>
                </a:solidFill>
                <a:latin typeface="Arial" panose="020B0604020202020204" pitchFamily="34" charset="0"/>
                <a:ea typeface="ＭＳ Ｐゴシック" panose="020B0600070205080204" pitchFamily="34" charset="-128"/>
              </a:defRPr>
            </a:lvl4pPr>
            <a:lvl5pPr eaLnBrk="0" hangingPunct="0">
              <a:defRPr sz="95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en-US" altLang="en-US" sz="3200" b="1" dirty="0">
                <a:solidFill>
                  <a:srgbClr val="006231"/>
                </a:solidFill>
                <a:cs typeface="Arial" panose="020B0604020202020204" pitchFamily="34" charset="0"/>
              </a:rPr>
              <a:t>SUB HEADING</a:t>
            </a:r>
          </a:p>
          <a:p>
            <a:pPr eaLnBrk="1" hangingPunct="1">
              <a:lnSpc>
                <a:spcPct val="120000"/>
              </a:lnSpc>
            </a:pPr>
            <a:endParaRPr lang="en-US" altLang="en-US" sz="2520" dirty="0">
              <a:solidFill>
                <a:srgbClr val="006231"/>
              </a:solidFill>
              <a:cs typeface="Arial" panose="020B0604020202020204" pitchFamily="34" charset="0"/>
            </a:endParaRPr>
          </a:p>
          <a:p>
            <a:pPr eaLnBrk="1" hangingPunct="1">
              <a:lnSpc>
                <a:spcPct val="120000"/>
              </a:lnSpc>
            </a:pPr>
            <a:r>
              <a:rPr lang="en-US" altLang="en-US" sz="2520" dirty="0" err="1">
                <a:solidFill>
                  <a:srgbClr val="006231"/>
                </a:solidFill>
                <a:cs typeface="Arial" panose="020B0604020202020204" pitchFamily="34" charset="0"/>
              </a:rPr>
              <a:t>Donec</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quis</a:t>
            </a:r>
            <a:r>
              <a:rPr lang="en-US" altLang="en-US" sz="2520" dirty="0">
                <a:solidFill>
                  <a:srgbClr val="006231"/>
                </a:solidFill>
                <a:cs typeface="Arial" panose="020B0604020202020204" pitchFamily="34" charset="0"/>
              </a:rPr>
              <a:t> quam </a:t>
            </a:r>
            <a:r>
              <a:rPr lang="en-US" altLang="en-US" sz="2520" dirty="0" err="1">
                <a:solidFill>
                  <a:srgbClr val="006231"/>
                </a:solidFill>
                <a:cs typeface="Arial" panose="020B0604020202020204" pitchFamily="34" charset="0"/>
              </a:rPr>
              <a:t>eget</a:t>
            </a:r>
            <a:r>
              <a:rPr lang="en-US" altLang="en-US" sz="2520" dirty="0">
                <a:solidFill>
                  <a:srgbClr val="006231"/>
                </a:solidFill>
                <a:cs typeface="Arial" panose="020B0604020202020204" pitchFamily="34" charset="0"/>
              </a:rPr>
              <a:t> dolor convallis </a:t>
            </a:r>
            <a:r>
              <a:rPr lang="en-US" altLang="en-US" sz="2520" dirty="0" err="1">
                <a:solidFill>
                  <a:srgbClr val="006231"/>
                </a:solidFill>
                <a:cs typeface="Arial" panose="020B0604020202020204" pitchFamily="34" charset="0"/>
              </a:rPr>
              <a:t>varius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Proin</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dapibus</a:t>
            </a:r>
            <a:r>
              <a:rPr lang="en-US" altLang="en-US" sz="2520" dirty="0">
                <a:solidFill>
                  <a:srgbClr val="006231"/>
                </a:solidFill>
                <a:cs typeface="Arial" panose="020B0604020202020204" pitchFamily="34" charset="0"/>
              </a:rPr>
              <a:t>. Nam vitae ipsum </a:t>
            </a:r>
            <a:r>
              <a:rPr lang="en-US" altLang="en-US" sz="2520" dirty="0" err="1">
                <a:solidFill>
                  <a:srgbClr val="006231"/>
                </a:solidFill>
                <a:cs typeface="Arial" panose="020B0604020202020204" pitchFamily="34" charset="0"/>
              </a:rPr>
              <a:t>ut</a:t>
            </a:r>
            <a:r>
              <a:rPr lang="en-US" altLang="en-US" sz="2520" dirty="0">
                <a:solidFill>
                  <a:srgbClr val="006231"/>
                </a:solidFill>
                <a:cs typeface="Arial" panose="020B0604020202020204" pitchFamily="34" charset="0"/>
              </a:rPr>
              <a:t> ipsum </a:t>
            </a:r>
            <a:r>
              <a:rPr lang="en-US" altLang="en-US" sz="2520" dirty="0" err="1">
                <a:solidFill>
                  <a:srgbClr val="006231"/>
                </a:solidFill>
                <a:cs typeface="Arial" panose="020B0604020202020204" pitchFamily="34" charset="0"/>
              </a:rPr>
              <a:t>condimentum</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consectetur</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Fusce</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justo</a:t>
            </a:r>
            <a:r>
              <a:rPr lang="en-US" altLang="en-US" sz="2520" dirty="0">
                <a:solidFill>
                  <a:srgbClr val="006231"/>
                </a:solidFill>
                <a:cs typeface="Arial" panose="020B0604020202020204" pitchFamily="34" charset="0"/>
              </a:rPr>
              <a:t>. Nam a </a:t>
            </a:r>
            <a:r>
              <a:rPr lang="en-US" altLang="en-US" sz="2520" dirty="0" err="1">
                <a:solidFill>
                  <a:srgbClr val="006231"/>
                </a:solidFill>
                <a:cs typeface="Arial" panose="020B0604020202020204" pitchFamily="34" charset="0"/>
              </a:rPr>
              <a:t>tellus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sed</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nulla</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aliquet</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interdum</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Curabitur</a:t>
            </a:r>
            <a:r>
              <a:rPr lang="en-US" altLang="en-US" sz="2520" dirty="0">
                <a:solidFill>
                  <a:srgbClr val="006231"/>
                </a:solidFill>
                <a:cs typeface="Arial" panose="020B0604020202020204" pitchFamily="34" charset="0"/>
              </a:rPr>
              <a:t> id libero. </a:t>
            </a:r>
            <a:r>
              <a:rPr lang="en-US" altLang="en-US" sz="2520" dirty="0" err="1">
                <a:solidFill>
                  <a:srgbClr val="006231"/>
                </a:solidFill>
                <a:cs typeface="Arial" panose="020B0604020202020204" pitchFamily="34" charset="0"/>
              </a:rPr>
              <a:t>Mauris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dapibus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tristiqv</a:t>
            </a:r>
            <a:r>
              <a:rPr lang="en-US" altLang="en-US" sz="2520" dirty="0">
                <a:solidFill>
                  <a:srgbClr val="006231"/>
                </a:solidFill>
                <a:cs typeface="Arial" panose="020B0604020202020204" pitchFamily="34" charset="0"/>
              </a:rPr>
              <a:t>.</a:t>
            </a:r>
          </a:p>
          <a:p>
            <a:pPr eaLnBrk="1" hangingPunct="1">
              <a:lnSpc>
                <a:spcPct val="120000"/>
              </a:lnSpc>
            </a:pPr>
            <a:endParaRPr lang="en-US" altLang="en-US" sz="2520" dirty="0">
              <a:solidFill>
                <a:srgbClr val="006231"/>
              </a:solidFill>
              <a:cs typeface="Arial" panose="020B0604020202020204" pitchFamily="34" charset="0"/>
            </a:endParaRPr>
          </a:p>
          <a:p>
            <a:pPr eaLnBrk="1" hangingPunct="1">
              <a:lnSpc>
                <a:spcPct val="120000"/>
              </a:lnSpc>
            </a:pPr>
            <a:r>
              <a:rPr lang="en-US" altLang="en-US" sz="2520" dirty="0" err="1">
                <a:solidFill>
                  <a:srgbClr val="006231"/>
                </a:solidFill>
                <a:cs typeface="Arial" panose="020B0604020202020204" pitchFamily="34" charset="0"/>
              </a:rPr>
              <a:t>Curabitur</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eros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sapien</a:t>
            </a:r>
            <a:r>
              <a:rPr lang="en-US" altLang="en-US" sz="2520" dirty="0">
                <a:solidFill>
                  <a:srgbClr val="006231"/>
                </a:solidFill>
                <a:cs typeface="Arial" panose="020B0604020202020204" pitchFamily="34" charset="0"/>
              </a:rPr>
              <a:t>, dictum vitae, </a:t>
            </a:r>
            <a:r>
              <a:rPr lang="en-US" altLang="en-US" sz="2520" dirty="0" err="1">
                <a:solidFill>
                  <a:srgbClr val="006231"/>
                </a:solidFill>
                <a:cs typeface="Arial" panose="020B0604020202020204" pitchFamily="34" charset="0"/>
              </a:rPr>
              <a:t>tempor</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eget</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fermentum</a:t>
            </a:r>
            <a:r>
              <a:rPr lang="en-US" altLang="en-US" sz="2520" dirty="0">
                <a:solidFill>
                  <a:srgbClr val="006231"/>
                </a:solidFill>
                <a:cs typeface="Arial" panose="020B0604020202020204" pitchFamily="34" charset="0"/>
              </a:rPr>
              <a:t> id, </a:t>
            </a:r>
            <a:r>
              <a:rPr lang="en-US" altLang="en-US" sz="2520" dirty="0" err="1">
                <a:solidFill>
                  <a:srgbClr val="006231"/>
                </a:solidFill>
                <a:cs typeface="Arial" panose="020B0604020202020204" pitchFamily="34" charset="0"/>
              </a:rPr>
              <a:t>metus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Morbi</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iaculis</a:t>
            </a:r>
            <a:r>
              <a:rPr lang="en-US" altLang="en-US" sz="2520" dirty="0">
                <a:solidFill>
                  <a:srgbClr val="006231"/>
                </a:solidFill>
                <a:cs typeface="Arial" panose="020B0604020202020204" pitchFamily="34" charset="0"/>
              </a:rPr>
              <a:t>, mi </a:t>
            </a:r>
            <a:r>
              <a:rPr lang="en-US" altLang="en-US" sz="2520" dirty="0" err="1">
                <a:solidFill>
                  <a:srgbClr val="006231"/>
                </a:solidFill>
                <a:cs typeface="Arial" panose="020B0604020202020204" pitchFamily="34" charset="0"/>
              </a:rPr>
              <a:t>ut</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tristique</a:t>
            </a:r>
            <a:r>
              <a:rPr lang="en-US" altLang="en-US" sz="2520" dirty="0">
                <a:solidFill>
                  <a:srgbClr val="006231"/>
                </a:solidFill>
                <a:cs typeface="Arial" panose="020B0604020202020204" pitchFamily="34" charset="0"/>
              </a:rPr>
              <a:t> convallis, ipsum </a:t>
            </a:r>
            <a:r>
              <a:rPr lang="en-US" altLang="en-US" sz="2520" dirty="0" err="1">
                <a:solidFill>
                  <a:srgbClr val="006231"/>
                </a:solidFill>
                <a:cs typeface="Arial" panose="020B0604020202020204" pitchFamily="34" charset="0"/>
              </a:rPr>
              <a:t>nisl</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sagittis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purus</a:t>
            </a:r>
            <a:r>
              <a:rPr lang="en-US" altLang="en-US" sz="2520" dirty="0">
                <a:solidFill>
                  <a:srgbClr val="006231"/>
                </a:solidFill>
                <a:cs typeface="Arial" panose="020B0604020202020204" pitchFamily="34" charset="0"/>
              </a:rPr>
              <a:t>, id </a:t>
            </a:r>
            <a:r>
              <a:rPr lang="en-US" altLang="en-US" sz="2520" dirty="0" err="1">
                <a:solidFill>
                  <a:srgbClr val="006231"/>
                </a:solidFill>
                <a:cs typeface="Arial" panose="020B0604020202020204" pitchFamily="34" charset="0"/>
              </a:rPr>
              <a:t>condimentum</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pede</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tortor</a:t>
            </a:r>
            <a:r>
              <a:rPr lang="en-US" altLang="en-US" sz="2520" dirty="0">
                <a:solidFill>
                  <a:srgbClr val="006231"/>
                </a:solidFill>
                <a:cs typeface="Arial" panose="020B0604020202020204" pitchFamily="34" charset="0"/>
              </a:rPr>
              <a:t> at quam </a:t>
            </a:r>
            <a:r>
              <a:rPr lang="en-US" altLang="en-US" sz="2520" dirty="0" err="1">
                <a:solidFill>
                  <a:srgbClr val="006231"/>
                </a:solidFill>
                <a:cs typeface="Arial" panose="020B0604020202020204" pitchFamily="34" charset="0"/>
              </a:rPr>
              <a:t>donec</a:t>
            </a:r>
            <a:r>
              <a:rPr lang="en-US" altLang="en-US" sz="2520" dirty="0">
                <a:solidFill>
                  <a:srgbClr val="006231"/>
                </a:solidFill>
                <a:cs typeface="Arial" panose="020B0604020202020204" pitchFamily="34" charset="0"/>
              </a:rPr>
              <a:t> </a:t>
            </a:r>
            <a:br>
              <a:rPr lang="en-US" altLang="en-US" sz="2520" dirty="0">
                <a:solidFill>
                  <a:srgbClr val="006231"/>
                </a:solidFill>
                <a:cs typeface="Arial" panose="020B0604020202020204" pitchFamily="34" charset="0"/>
              </a:rPr>
            </a:br>
            <a:r>
              <a:rPr lang="en-US" altLang="en-US" sz="2520" dirty="0">
                <a:solidFill>
                  <a:srgbClr val="006231"/>
                </a:solidFill>
                <a:cs typeface="Arial" panose="020B0604020202020204" pitchFamily="34" charset="0"/>
              </a:rPr>
              <a:t>in ligula. Nam a </a:t>
            </a:r>
            <a:r>
              <a:rPr lang="en-US" altLang="en-US" sz="2520" dirty="0" err="1">
                <a:solidFill>
                  <a:srgbClr val="006231"/>
                </a:solidFill>
                <a:cs typeface="Arial" panose="020B0604020202020204" pitchFamily="34" charset="0"/>
              </a:rPr>
              <a:t>tellus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sed</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nulla</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aliquet</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interdum</a:t>
            </a:r>
            <a:r>
              <a:rPr lang="en-US" altLang="en-US" sz="2520" dirty="0">
                <a:solidFill>
                  <a:srgbClr val="006231"/>
                </a:solidFill>
                <a:cs typeface="Arial" panose="020B0604020202020204" pitchFamily="34" charset="0"/>
              </a:rPr>
              <a:t>. </a:t>
            </a:r>
          </a:p>
        </p:txBody>
      </p:sp>
      <p:sp>
        <p:nvSpPr>
          <p:cNvPr id="3095" name="Text Box 27"/>
          <p:cNvSpPr txBox="1">
            <a:spLocks noChangeArrowheads="1"/>
          </p:cNvSpPr>
          <p:nvPr/>
        </p:nvSpPr>
        <p:spPr bwMode="auto">
          <a:xfrm>
            <a:off x="22827139" y="11658600"/>
            <a:ext cx="8778240" cy="9111139"/>
          </a:xfrm>
          <a:prstGeom prst="rect">
            <a:avLst/>
          </a:prstGeom>
          <a:solidFill>
            <a:srgbClr val="D9D9D9"/>
          </a:soli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lIns="340170" tIns="170086" rIns="340170" bIns="170086" anchor="ctr"/>
          <a:lstStyle>
            <a:lvl1pPr eaLnBrk="0" hangingPunct="0">
              <a:defRPr sz="95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9500">
                <a:solidFill>
                  <a:schemeClr val="tx1"/>
                </a:solidFill>
                <a:latin typeface="Arial" panose="020B0604020202020204" pitchFamily="34" charset="0"/>
                <a:ea typeface="ＭＳ Ｐゴシック" panose="020B0600070205080204" pitchFamily="34" charset="-128"/>
              </a:defRPr>
            </a:lvl2pPr>
            <a:lvl3pPr eaLnBrk="0" hangingPunct="0">
              <a:defRPr sz="9500">
                <a:solidFill>
                  <a:schemeClr val="tx1"/>
                </a:solidFill>
                <a:latin typeface="Arial" panose="020B0604020202020204" pitchFamily="34" charset="0"/>
                <a:ea typeface="ＭＳ Ｐゴシック" panose="020B0600070205080204" pitchFamily="34" charset="-128"/>
              </a:defRPr>
            </a:lvl3pPr>
            <a:lvl4pPr eaLnBrk="0" hangingPunct="0">
              <a:defRPr sz="9500">
                <a:solidFill>
                  <a:schemeClr val="tx1"/>
                </a:solidFill>
                <a:latin typeface="Arial" panose="020B0604020202020204" pitchFamily="34" charset="0"/>
                <a:ea typeface="ＭＳ Ｐゴシック" panose="020B0600070205080204" pitchFamily="34" charset="-128"/>
              </a:defRPr>
            </a:lvl4pPr>
            <a:lvl5pPr eaLnBrk="0" hangingPunct="0">
              <a:defRPr sz="95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80" dirty="0">
                <a:cs typeface="Arial" panose="020B0604020202020204" pitchFamily="34" charset="0"/>
              </a:rPr>
              <a:t>GRAPHIC</a:t>
            </a:r>
            <a:endParaRPr lang="en-US" altLang="en-US" sz="3780" dirty="0">
              <a:cs typeface="Arial" panose="020B0604020202020204" pitchFamily="34" charset="0"/>
            </a:endParaRPr>
          </a:p>
        </p:txBody>
      </p:sp>
      <p:sp>
        <p:nvSpPr>
          <p:cNvPr id="3096" name="TextBox 35"/>
          <p:cNvSpPr txBox="1">
            <a:spLocks noChangeArrowheads="1"/>
          </p:cNvSpPr>
          <p:nvPr/>
        </p:nvSpPr>
        <p:spPr bwMode="auto">
          <a:xfrm>
            <a:off x="32986980" y="22014180"/>
            <a:ext cx="9806940" cy="9845517"/>
          </a:xfrm>
          <a:prstGeom prst="rect">
            <a:avLst/>
          </a:prstGeom>
          <a:noFill/>
          <a:ln w="12700">
            <a:solidFill>
              <a:srgbClr val="006231"/>
            </a:solidFill>
            <a:miter lim="800000"/>
            <a:headEnd/>
            <a:tailEnd/>
          </a:ln>
          <a:extLst>
            <a:ext uri="{909E8E84-426E-40DD-AFC4-6F175D3DCCD1}">
              <a14:hiddenFill xmlns:a14="http://schemas.microsoft.com/office/drawing/2010/main">
                <a:solidFill>
                  <a:srgbClr val="FFFFFF"/>
                </a:solidFill>
              </a14:hiddenFill>
            </a:ext>
          </a:extLst>
        </p:spPr>
        <p:txBody>
          <a:bodyPr lIns="411480" tIns="411480" rIns="411480" bIns="411480"/>
          <a:lstStyle>
            <a:lvl1pPr eaLnBrk="0" hangingPunct="0">
              <a:defRPr sz="95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9500">
                <a:solidFill>
                  <a:schemeClr val="tx1"/>
                </a:solidFill>
                <a:latin typeface="Arial" panose="020B0604020202020204" pitchFamily="34" charset="0"/>
                <a:ea typeface="ＭＳ Ｐゴシック" panose="020B0600070205080204" pitchFamily="34" charset="-128"/>
              </a:defRPr>
            </a:lvl2pPr>
            <a:lvl3pPr eaLnBrk="0" hangingPunct="0">
              <a:defRPr sz="9500">
                <a:solidFill>
                  <a:schemeClr val="tx1"/>
                </a:solidFill>
                <a:latin typeface="Arial" panose="020B0604020202020204" pitchFamily="34" charset="0"/>
                <a:ea typeface="ＭＳ Ｐゴシック" panose="020B0600070205080204" pitchFamily="34" charset="-128"/>
              </a:defRPr>
            </a:lvl3pPr>
            <a:lvl4pPr eaLnBrk="0" hangingPunct="0">
              <a:defRPr sz="9500">
                <a:solidFill>
                  <a:schemeClr val="tx1"/>
                </a:solidFill>
                <a:latin typeface="Arial" panose="020B0604020202020204" pitchFamily="34" charset="0"/>
                <a:ea typeface="ＭＳ Ｐゴシック" panose="020B0600070205080204" pitchFamily="34" charset="-128"/>
              </a:defRPr>
            </a:lvl4pPr>
            <a:lvl5pPr eaLnBrk="0" hangingPunct="0">
              <a:defRPr sz="95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endParaRPr lang="en-US" altLang="en-US" sz="2520">
              <a:cs typeface="Arial" panose="020B0604020202020204" pitchFamily="34" charset="0"/>
            </a:endParaRPr>
          </a:p>
        </p:txBody>
      </p:sp>
      <p:sp>
        <p:nvSpPr>
          <p:cNvPr id="63" name="TextBox 35"/>
          <p:cNvSpPr txBox="1">
            <a:spLocks noChangeArrowheads="1"/>
          </p:cNvSpPr>
          <p:nvPr/>
        </p:nvSpPr>
        <p:spPr bwMode="auto">
          <a:xfrm>
            <a:off x="32986980" y="22014181"/>
            <a:ext cx="9806940" cy="1495794"/>
          </a:xfrm>
          <a:prstGeom prst="rect">
            <a:avLst/>
          </a:prstGeom>
          <a:solidFill>
            <a:srgbClr val="006231"/>
          </a:solidFill>
          <a:ln w="12700" cmpd="sng">
            <a:solidFill>
              <a:srgbClr val="006231"/>
            </a:solidFill>
            <a:miter lim="800000"/>
            <a:headEnd/>
            <a:tailEnd/>
          </a:ln>
        </p:spPr>
        <p:txBody>
          <a:bodyPr lIns="411480" tIns="411480" rIns="411480" bIns="411480">
            <a:spAutoFit/>
          </a:bodyPr>
          <a:lstStyle>
            <a:lvl1pPr eaLnBrk="0" hangingPunct="0">
              <a:defRPr sz="95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9500">
                <a:solidFill>
                  <a:schemeClr val="tx1"/>
                </a:solidFill>
                <a:latin typeface="Arial" panose="020B0604020202020204" pitchFamily="34" charset="0"/>
                <a:ea typeface="ＭＳ Ｐゴシック" panose="020B0600070205080204" pitchFamily="34" charset="-128"/>
              </a:defRPr>
            </a:lvl2pPr>
            <a:lvl3pPr eaLnBrk="0" hangingPunct="0">
              <a:defRPr sz="9500">
                <a:solidFill>
                  <a:schemeClr val="tx1"/>
                </a:solidFill>
                <a:latin typeface="Arial" panose="020B0604020202020204" pitchFamily="34" charset="0"/>
                <a:ea typeface="ＭＳ Ｐゴシック" panose="020B0600070205080204" pitchFamily="34" charset="-128"/>
              </a:defRPr>
            </a:lvl3pPr>
            <a:lvl4pPr eaLnBrk="0" hangingPunct="0">
              <a:defRPr sz="9500">
                <a:solidFill>
                  <a:schemeClr val="tx1"/>
                </a:solidFill>
                <a:latin typeface="Arial" panose="020B0604020202020204" pitchFamily="34" charset="0"/>
                <a:ea typeface="ＭＳ Ｐゴシック" panose="020B0600070205080204" pitchFamily="34" charset="-128"/>
              </a:defRPr>
            </a:lvl4pPr>
            <a:lvl5pPr eaLnBrk="0" hangingPunct="0">
              <a:defRPr sz="95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320" b="1">
                <a:solidFill>
                  <a:schemeClr val="bg1"/>
                </a:solidFill>
                <a:cs typeface="Arial" panose="020B0604020202020204" pitchFamily="34" charset="0"/>
              </a:rPr>
              <a:t>HEADING</a:t>
            </a:r>
            <a:endParaRPr lang="en-US" altLang="en-US" sz="4320">
              <a:solidFill>
                <a:schemeClr val="bg1"/>
              </a:solidFill>
              <a:cs typeface="Arial" panose="020B0604020202020204" pitchFamily="34" charset="0"/>
            </a:endParaRPr>
          </a:p>
        </p:txBody>
      </p:sp>
      <p:sp>
        <p:nvSpPr>
          <p:cNvPr id="3098" name="TextBox 63"/>
          <p:cNvSpPr txBox="1">
            <a:spLocks noChangeArrowheads="1"/>
          </p:cNvSpPr>
          <p:nvPr/>
        </p:nvSpPr>
        <p:spPr bwMode="auto">
          <a:xfrm>
            <a:off x="33467040" y="24014430"/>
            <a:ext cx="8778240" cy="784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95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9500">
                <a:solidFill>
                  <a:schemeClr val="tx1"/>
                </a:solidFill>
                <a:latin typeface="Arial" panose="020B0604020202020204" pitchFamily="34" charset="0"/>
                <a:ea typeface="ＭＳ Ｐゴシック" panose="020B0600070205080204" pitchFamily="34" charset="-128"/>
              </a:defRPr>
            </a:lvl2pPr>
            <a:lvl3pPr eaLnBrk="0" hangingPunct="0">
              <a:defRPr sz="9500">
                <a:solidFill>
                  <a:schemeClr val="tx1"/>
                </a:solidFill>
                <a:latin typeface="Arial" panose="020B0604020202020204" pitchFamily="34" charset="0"/>
                <a:ea typeface="ＭＳ Ｐゴシック" panose="020B0600070205080204" pitchFamily="34" charset="-128"/>
              </a:defRPr>
            </a:lvl3pPr>
            <a:lvl4pPr eaLnBrk="0" hangingPunct="0">
              <a:defRPr sz="9500">
                <a:solidFill>
                  <a:schemeClr val="tx1"/>
                </a:solidFill>
                <a:latin typeface="Arial" panose="020B0604020202020204" pitchFamily="34" charset="0"/>
                <a:ea typeface="ＭＳ Ｐゴシック" panose="020B0600070205080204" pitchFamily="34" charset="-128"/>
              </a:defRPr>
            </a:lvl4pPr>
            <a:lvl5pPr eaLnBrk="0" hangingPunct="0">
              <a:defRPr sz="95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en-US" altLang="en-US" sz="3200" b="1" dirty="0">
                <a:solidFill>
                  <a:srgbClr val="006231"/>
                </a:solidFill>
                <a:cs typeface="Arial" panose="020B0604020202020204" pitchFamily="34" charset="0"/>
              </a:rPr>
              <a:t>SUB HEADING</a:t>
            </a:r>
          </a:p>
          <a:p>
            <a:pPr eaLnBrk="1" hangingPunct="1">
              <a:lnSpc>
                <a:spcPct val="120000"/>
              </a:lnSpc>
            </a:pPr>
            <a:endParaRPr lang="en-US" altLang="en-US" sz="2520" dirty="0">
              <a:solidFill>
                <a:srgbClr val="006231"/>
              </a:solidFill>
              <a:cs typeface="Arial" panose="020B0604020202020204" pitchFamily="34" charset="0"/>
            </a:endParaRPr>
          </a:p>
          <a:p>
            <a:pPr eaLnBrk="1" hangingPunct="1">
              <a:lnSpc>
                <a:spcPct val="120000"/>
              </a:lnSpc>
            </a:pPr>
            <a:r>
              <a:rPr lang="en-US" altLang="en-US" sz="2520" dirty="0" err="1">
                <a:solidFill>
                  <a:srgbClr val="006231"/>
                </a:solidFill>
                <a:cs typeface="Arial" panose="020B0604020202020204" pitchFamily="34" charset="0"/>
              </a:rPr>
              <a:t>Donec</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quis</a:t>
            </a:r>
            <a:r>
              <a:rPr lang="en-US" altLang="en-US" sz="2520" dirty="0">
                <a:solidFill>
                  <a:srgbClr val="006231"/>
                </a:solidFill>
                <a:cs typeface="Arial" panose="020B0604020202020204" pitchFamily="34" charset="0"/>
              </a:rPr>
              <a:t> quam </a:t>
            </a:r>
            <a:r>
              <a:rPr lang="en-US" altLang="en-US" sz="2520" dirty="0" err="1">
                <a:solidFill>
                  <a:srgbClr val="006231"/>
                </a:solidFill>
                <a:cs typeface="Arial" panose="020B0604020202020204" pitchFamily="34" charset="0"/>
              </a:rPr>
              <a:t>eget</a:t>
            </a:r>
            <a:r>
              <a:rPr lang="en-US" altLang="en-US" sz="2520" dirty="0">
                <a:solidFill>
                  <a:srgbClr val="006231"/>
                </a:solidFill>
                <a:cs typeface="Arial" panose="020B0604020202020204" pitchFamily="34" charset="0"/>
              </a:rPr>
              <a:t> dolor convallis </a:t>
            </a:r>
            <a:r>
              <a:rPr lang="en-US" altLang="en-US" sz="2520" dirty="0" err="1">
                <a:solidFill>
                  <a:srgbClr val="006231"/>
                </a:solidFill>
                <a:cs typeface="Arial" panose="020B0604020202020204" pitchFamily="34" charset="0"/>
              </a:rPr>
              <a:t>varius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Proin</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dapibus</a:t>
            </a:r>
            <a:r>
              <a:rPr lang="en-US" altLang="en-US" sz="2520" dirty="0">
                <a:solidFill>
                  <a:srgbClr val="006231"/>
                </a:solidFill>
                <a:cs typeface="Arial" panose="020B0604020202020204" pitchFamily="34" charset="0"/>
              </a:rPr>
              <a:t>. Nam vitae ipsum </a:t>
            </a:r>
            <a:r>
              <a:rPr lang="en-US" altLang="en-US" sz="2520" dirty="0" err="1">
                <a:solidFill>
                  <a:srgbClr val="006231"/>
                </a:solidFill>
                <a:cs typeface="Arial" panose="020B0604020202020204" pitchFamily="34" charset="0"/>
              </a:rPr>
              <a:t>ut</a:t>
            </a:r>
            <a:r>
              <a:rPr lang="en-US" altLang="en-US" sz="2520" dirty="0">
                <a:solidFill>
                  <a:srgbClr val="006231"/>
                </a:solidFill>
                <a:cs typeface="Arial" panose="020B0604020202020204" pitchFamily="34" charset="0"/>
              </a:rPr>
              <a:t> ipsum </a:t>
            </a:r>
            <a:r>
              <a:rPr lang="en-US" altLang="en-US" sz="2520" dirty="0" err="1">
                <a:solidFill>
                  <a:srgbClr val="006231"/>
                </a:solidFill>
                <a:cs typeface="Arial" panose="020B0604020202020204" pitchFamily="34" charset="0"/>
              </a:rPr>
              <a:t>condimentum</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consectetur</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Fusce</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justo</a:t>
            </a:r>
            <a:r>
              <a:rPr lang="en-US" altLang="en-US" sz="2520" dirty="0">
                <a:solidFill>
                  <a:srgbClr val="006231"/>
                </a:solidFill>
                <a:cs typeface="Arial" panose="020B0604020202020204" pitchFamily="34" charset="0"/>
              </a:rPr>
              <a:t>. Nam a </a:t>
            </a:r>
            <a:r>
              <a:rPr lang="en-US" altLang="en-US" sz="2520" dirty="0" err="1">
                <a:solidFill>
                  <a:srgbClr val="006231"/>
                </a:solidFill>
                <a:cs typeface="Arial" panose="020B0604020202020204" pitchFamily="34" charset="0"/>
              </a:rPr>
              <a:t>tellus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sed</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nulla</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aliquet</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interdum</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Curabitur</a:t>
            </a:r>
            <a:r>
              <a:rPr lang="en-US" altLang="en-US" sz="2520" dirty="0">
                <a:solidFill>
                  <a:srgbClr val="006231"/>
                </a:solidFill>
                <a:cs typeface="Arial" panose="020B0604020202020204" pitchFamily="34" charset="0"/>
              </a:rPr>
              <a:t> id libero. </a:t>
            </a:r>
            <a:r>
              <a:rPr lang="en-US" altLang="en-US" sz="2520" dirty="0" err="1">
                <a:solidFill>
                  <a:srgbClr val="006231"/>
                </a:solidFill>
                <a:cs typeface="Arial" panose="020B0604020202020204" pitchFamily="34" charset="0"/>
              </a:rPr>
              <a:t>Mauris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dapibus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tristiqv</a:t>
            </a:r>
            <a:r>
              <a:rPr lang="en-US" altLang="en-US" sz="2520" dirty="0">
                <a:solidFill>
                  <a:srgbClr val="006231"/>
                </a:solidFill>
                <a:cs typeface="Arial" panose="020B0604020202020204" pitchFamily="34" charset="0"/>
              </a:rPr>
              <a:t>.</a:t>
            </a:r>
          </a:p>
          <a:p>
            <a:pPr eaLnBrk="1" hangingPunct="1">
              <a:lnSpc>
                <a:spcPct val="120000"/>
              </a:lnSpc>
            </a:pPr>
            <a:endParaRPr lang="en-US" altLang="en-US" sz="2520" dirty="0">
              <a:solidFill>
                <a:srgbClr val="006231"/>
              </a:solidFill>
              <a:cs typeface="Arial" panose="020B0604020202020204" pitchFamily="34" charset="0"/>
            </a:endParaRPr>
          </a:p>
          <a:p>
            <a:pPr eaLnBrk="1" hangingPunct="1">
              <a:lnSpc>
                <a:spcPct val="120000"/>
              </a:lnSpc>
            </a:pPr>
            <a:r>
              <a:rPr lang="en-US" altLang="en-US" sz="2520" dirty="0" err="1">
                <a:solidFill>
                  <a:srgbClr val="006231"/>
                </a:solidFill>
                <a:cs typeface="Arial" panose="020B0604020202020204" pitchFamily="34" charset="0"/>
              </a:rPr>
              <a:t>Curabitur</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eros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sapien</a:t>
            </a:r>
            <a:r>
              <a:rPr lang="en-US" altLang="en-US" sz="2520" dirty="0">
                <a:solidFill>
                  <a:srgbClr val="006231"/>
                </a:solidFill>
                <a:cs typeface="Arial" panose="020B0604020202020204" pitchFamily="34" charset="0"/>
              </a:rPr>
              <a:t>, dictum vitae, </a:t>
            </a:r>
            <a:r>
              <a:rPr lang="en-US" altLang="en-US" sz="2520" dirty="0" err="1">
                <a:solidFill>
                  <a:srgbClr val="006231"/>
                </a:solidFill>
                <a:cs typeface="Arial" panose="020B0604020202020204" pitchFamily="34" charset="0"/>
              </a:rPr>
              <a:t>tempor</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eget</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fermentum</a:t>
            </a:r>
            <a:r>
              <a:rPr lang="en-US" altLang="en-US" sz="2520" dirty="0">
                <a:solidFill>
                  <a:srgbClr val="006231"/>
                </a:solidFill>
                <a:cs typeface="Arial" panose="020B0604020202020204" pitchFamily="34" charset="0"/>
              </a:rPr>
              <a:t> id, </a:t>
            </a:r>
            <a:r>
              <a:rPr lang="en-US" altLang="en-US" sz="2520" dirty="0" err="1">
                <a:solidFill>
                  <a:srgbClr val="006231"/>
                </a:solidFill>
                <a:cs typeface="Arial" panose="020B0604020202020204" pitchFamily="34" charset="0"/>
              </a:rPr>
              <a:t>metus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Morbi</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iaculis</a:t>
            </a:r>
            <a:r>
              <a:rPr lang="en-US" altLang="en-US" sz="2520" dirty="0">
                <a:solidFill>
                  <a:srgbClr val="006231"/>
                </a:solidFill>
                <a:cs typeface="Arial" panose="020B0604020202020204" pitchFamily="34" charset="0"/>
              </a:rPr>
              <a:t>, mi </a:t>
            </a:r>
            <a:r>
              <a:rPr lang="en-US" altLang="en-US" sz="2520" dirty="0" err="1">
                <a:solidFill>
                  <a:srgbClr val="006231"/>
                </a:solidFill>
                <a:cs typeface="Arial" panose="020B0604020202020204" pitchFamily="34" charset="0"/>
              </a:rPr>
              <a:t>ut</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tristique</a:t>
            </a:r>
            <a:r>
              <a:rPr lang="en-US" altLang="en-US" sz="2520" dirty="0">
                <a:solidFill>
                  <a:srgbClr val="006231"/>
                </a:solidFill>
                <a:cs typeface="Arial" panose="020B0604020202020204" pitchFamily="34" charset="0"/>
              </a:rPr>
              <a:t> convallis, ipsum </a:t>
            </a:r>
            <a:r>
              <a:rPr lang="en-US" altLang="en-US" sz="2520" dirty="0" err="1">
                <a:solidFill>
                  <a:srgbClr val="006231"/>
                </a:solidFill>
                <a:cs typeface="Arial" panose="020B0604020202020204" pitchFamily="34" charset="0"/>
              </a:rPr>
              <a:t>nisl</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sagittis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purus</a:t>
            </a:r>
            <a:r>
              <a:rPr lang="en-US" altLang="en-US" sz="2520" dirty="0">
                <a:solidFill>
                  <a:srgbClr val="006231"/>
                </a:solidFill>
                <a:cs typeface="Arial" panose="020B0604020202020204" pitchFamily="34" charset="0"/>
              </a:rPr>
              <a:t>, id </a:t>
            </a:r>
            <a:r>
              <a:rPr lang="en-US" altLang="en-US" sz="2520" dirty="0" err="1">
                <a:solidFill>
                  <a:srgbClr val="006231"/>
                </a:solidFill>
                <a:cs typeface="Arial" panose="020B0604020202020204" pitchFamily="34" charset="0"/>
              </a:rPr>
              <a:t>condimentum</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pede</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tortor</a:t>
            </a:r>
            <a:r>
              <a:rPr lang="en-US" altLang="en-US" sz="2520" dirty="0">
                <a:solidFill>
                  <a:srgbClr val="006231"/>
                </a:solidFill>
                <a:cs typeface="Arial" panose="020B0604020202020204" pitchFamily="34" charset="0"/>
              </a:rPr>
              <a:t> at quam </a:t>
            </a:r>
            <a:r>
              <a:rPr lang="en-US" altLang="en-US" sz="2520" dirty="0" err="1">
                <a:solidFill>
                  <a:srgbClr val="006231"/>
                </a:solidFill>
                <a:cs typeface="Arial" panose="020B0604020202020204" pitchFamily="34" charset="0"/>
              </a:rPr>
              <a:t>donec</a:t>
            </a:r>
            <a:r>
              <a:rPr lang="en-US" altLang="en-US" sz="2520" dirty="0">
                <a:solidFill>
                  <a:srgbClr val="006231"/>
                </a:solidFill>
                <a:cs typeface="Arial" panose="020B0604020202020204" pitchFamily="34" charset="0"/>
              </a:rPr>
              <a:t> </a:t>
            </a:r>
            <a:br>
              <a:rPr lang="en-US" altLang="en-US" sz="2520" dirty="0">
                <a:solidFill>
                  <a:srgbClr val="006231"/>
                </a:solidFill>
                <a:cs typeface="Arial" panose="020B0604020202020204" pitchFamily="34" charset="0"/>
              </a:rPr>
            </a:br>
            <a:r>
              <a:rPr lang="en-US" altLang="en-US" sz="2520" dirty="0">
                <a:solidFill>
                  <a:srgbClr val="006231"/>
                </a:solidFill>
                <a:cs typeface="Arial" panose="020B0604020202020204" pitchFamily="34" charset="0"/>
              </a:rPr>
              <a:t>in ligula. Nam a </a:t>
            </a:r>
            <a:r>
              <a:rPr lang="en-US" altLang="en-US" sz="2520" dirty="0" err="1">
                <a:solidFill>
                  <a:srgbClr val="006231"/>
                </a:solidFill>
                <a:cs typeface="Arial" panose="020B0604020202020204" pitchFamily="34" charset="0"/>
              </a:rPr>
              <a:t>tellus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sed</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nulla</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aliquet</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interdum</a:t>
            </a:r>
            <a:r>
              <a:rPr lang="en-US" altLang="en-US" sz="2520" dirty="0">
                <a:solidFill>
                  <a:srgbClr val="006231"/>
                </a:solidFill>
                <a:cs typeface="Arial" panose="020B0604020202020204" pitchFamily="34" charset="0"/>
              </a:rPr>
              <a:t>. </a:t>
            </a:r>
            <a:endParaRPr lang="en-US" altLang="en-US" sz="2520" dirty="0" smtClean="0">
              <a:solidFill>
                <a:srgbClr val="006231"/>
              </a:solidFill>
              <a:cs typeface="Arial" panose="020B0604020202020204" pitchFamily="34" charset="0"/>
            </a:endParaRPr>
          </a:p>
          <a:p>
            <a:pPr eaLnBrk="1" hangingPunct="1">
              <a:lnSpc>
                <a:spcPct val="120000"/>
              </a:lnSpc>
            </a:pPr>
            <a:endParaRPr lang="en-US" altLang="en-US" sz="2520" dirty="0" smtClean="0">
              <a:solidFill>
                <a:srgbClr val="006231"/>
              </a:solidFill>
              <a:cs typeface="Arial" panose="020B0604020202020204" pitchFamily="34" charset="0"/>
            </a:endParaRPr>
          </a:p>
          <a:p>
            <a:pPr eaLnBrk="1" hangingPunct="1">
              <a:lnSpc>
                <a:spcPct val="120000"/>
              </a:lnSpc>
            </a:pPr>
            <a:r>
              <a:rPr lang="en-US" altLang="en-US" sz="2520" dirty="0" err="1" smtClean="0">
                <a:solidFill>
                  <a:srgbClr val="006231"/>
                </a:solidFill>
                <a:cs typeface="Arial" panose="020B0604020202020204" pitchFamily="34" charset="0"/>
              </a:rPr>
              <a:t>Donec</a:t>
            </a:r>
            <a:r>
              <a:rPr lang="en-US" altLang="en-US" sz="2520" dirty="0" smtClean="0">
                <a:solidFill>
                  <a:srgbClr val="006231"/>
                </a:solidFill>
                <a:cs typeface="Arial" panose="020B0604020202020204" pitchFamily="34" charset="0"/>
              </a:rPr>
              <a:t> </a:t>
            </a:r>
            <a:r>
              <a:rPr lang="en-US" altLang="en-US" sz="2520" dirty="0" err="1" smtClean="0">
                <a:solidFill>
                  <a:srgbClr val="006231"/>
                </a:solidFill>
                <a:cs typeface="Arial" panose="020B0604020202020204" pitchFamily="34" charset="0"/>
              </a:rPr>
              <a:t>quis</a:t>
            </a:r>
            <a:r>
              <a:rPr lang="en-US" altLang="en-US" sz="2520" dirty="0" smtClean="0">
                <a:solidFill>
                  <a:srgbClr val="006231"/>
                </a:solidFill>
                <a:cs typeface="Arial" panose="020B0604020202020204" pitchFamily="34" charset="0"/>
              </a:rPr>
              <a:t> quam </a:t>
            </a:r>
            <a:r>
              <a:rPr lang="en-US" altLang="en-US" sz="2520" dirty="0" err="1" smtClean="0">
                <a:solidFill>
                  <a:srgbClr val="006231"/>
                </a:solidFill>
                <a:cs typeface="Arial" panose="020B0604020202020204" pitchFamily="34" charset="0"/>
              </a:rPr>
              <a:t>eget</a:t>
            </a:r>
            <a:r>
              <a:rPr lang="en-US" altLang="en-US" sz="2520" dirty="0" smtClean="0">
                <a:solidFill>
                  <a:srgbClr val="006231"/>
                </a:solidFill>
                <a:cs typeface="Arial" panose="020B0604020202020204" pitchFamily="34" charset="0"/>
              </a:rPr>
              <a:t> dolor convallis </a:t>
            </a:r>
            <a:r>
              <a:rPr lang="en-US" altLang="en-US" sz="2520" dirty="0" err="1" smtClean="0">
                <a:solidFill>
                  <a:srgbClr val="006231"/>
                </a:solidFill>
                <a:cs typeface="Arial" panose="020B0604020202020204" pitchFamily="34" charset="0"/>
              </a:rPr>
              <a:t>varius</a:t>
            </a:r>
            <a:r>
              <a:rPr lang="en-US" altLang="en-US" sz="2520" dirty="0" smtClean="0">
                <a:solidFill>
                  <a:srgbClr val="006231"/>
                </a:solidFill>
                <a:cs typeface="Arial" panose="020B0604020202020204" pitchFamily="34" charset="0"/>
              </a:rPr>
              <a:t>. </a:t>
            </a:r>
            <a:r>
              <a:rPr lang="en-US" altLang="en-US" sz="2520" dirty="0" err="1" smtClean="0">
                <a:solidFill>
                  <a:srgbClr val="006231"/>
                </a:solidFill>
                <a:cs typeface="Arial" panose="020B0604020202020204" pitchFamily="34" charset="0"/>
              </a:rPr>
              <a:t>Proin</a:t>
            </a:r>
            <a:r>
              <a:rPr lang="en-US" altLang="en-US" sz="2520" dirty="0" smtClean="0">
                <a:solidFill>
                  <a:srgbClr val="006231"/>
                </a:solidFill>
                <a:cs typeface="Arial" panose="020B0604020202020204" pitchFamily="34" charset="0"/>
              </a:rPr>
              <a:t> </a:t>
            </a:r>
            <a:r>
              <a:rPr lang="en-US" altLang="en-US" sz="2520" dirty="0" err="1" smtClean="0">
                <a:solidFill>
                  <a:srgbClr val="006231"/>
                </a:solidFill>
                <a:cs typeface="Arial" panose="020B0604020202020204" pitchFamily="34" charset="0"/>
              </a:rPr>
              <a:t>dapibus</a:t>
            </a:r>
            <a:r>
              <a:rPr lang="en-US" altLang="en-US" sz="2520" dirty="0" smtClean="0">
                <a:solidFill>
                  <a:srgbClr val="006231"/>
                </a:solidFill>
                <a:cs typeface="Arial" panose="020B0604020202020204" pitchFamily="34" charset="0"/>
              </a:rPr>
              <a:t>. Nam vitae ipsum </a:t>
            </a:r>
            <a:r>
              <a:rPr lang="en-US" altLang="en-US" sz="2520" dirty="0" err="1" smtClean="0">
                <a:solidFill>
                  <a:srgbClr val="006231"/>
                </a:solidFill>
                <a:cs typeface="Arial" panose="020B0604020202020204" pitchFamily="34" charset="0"/>
              </a:rPr>
              <a:t>ut</a:t>
            </a:r>
            <a:r>
              <a:rPr lang="en-US" altLang="en-US" sz="2520" dirty="0" smtClean="0">
                <a:solidFill>
                  <a:srgbClr val="006231"/>
                </a:solidFill>
                <a:cs typeface="Arial" panose="020B0604020202020204" pitchFamily="34" charset="0"/>
              </a:rPr>
              <a:t> ipsum </a:t>
            </a:r>
            <a:r>
              <a:rPr lang="en-US" altLang="en-US" sz="2520" dirty="0" err="1" smtClean="0">
                <a:solidFill>
                  <a:srgbClr val="006231"/>
                </a:solidFill>
                <a:cs typeface="Arial" panose="020B0604020202020204" pitchFamily="34" charset="0"/>
              </a:rPr>
              <a:t>condimentum</a:t>
            </a:r>
            <a:r>
              <a:rPr lang="en-US" altLang="en-US" sz="2520" dirty="0" smtClean="0">
                <a:solidFill>
                  <a:srgbClr val="006231"/>
                </a:solidFill>
                <a:cs typeface="Arial" panose="020B0604020202020204" pitchFamily="34" charset="0"/>
              </a:rPr>
              <a:t> </a:t>
            </a:r>
            <a:r>
              <a:rPr lang="en-US" altLang="en-US" sz="2520" dirty="0" err="1" smtClean="0">
                <a:solidFill>
                  <a:srgbClr val="006231"/>
                </a:solidFill>
                <a:cs typeface="Arial" panose="020B0604020202020204" pitchFamily="34" charset="0"/>
              </a:rPr>
              <a:t>consectetur</a:t>
            </a:r>
            <a:r>
              <a:rPr lang="en-US" altLang="en-US" sz="2520" dirty="0" smtClean="0">
                <a:solidFill>
                  <a:srgbClr val="006231"/>
                </a:solidFill>
                <a:cs typeface="Arial" panose="020B0604020202020204" pitchFamily="34" charset="0"/>
              </a:rPr>
              <a:t>. </a:t>
            </a:r>
            <a:r>
              <a:rPr lang="en-US" altLang="en-US" sz="2520" dirty="0" err="1" smtClean="0">
                <a:solidFill>
                  <a:srgbClr val="006231"/>
                </a:solidFill>
                <a:cs typeface="Arial" panose="020B0604020202020204" pitchFamily="34" charset="0"/>
              </a:rPr>
              <a:t>Fusce</a:t>
            </a:r>
            <a:r>
              <a:rPr lang="en-US" altLang="en-US" sz="2520" dirty="0" smtClean="0">
                <a:solidFill>
                  <a:srgbClr val="006231"/>
                </a:solidFill>
                <a:cs typeface="Arial" panose="020B0604020202020204" pitchFamily="34" charset="0"/>
              </a:rPr>
              <a:t> </a:t>
            </a:r>
            <a:r>
              <a:rPr lang="en-US" altLang="en-US" sz="2520" dirty="0" err="1" smtClean="0">
                <a:solidFill>
                  <a:srgbClr val="006231"/>
                </a:solidFill>
                <a:cs typeface="Arial" panose="020B0604020202020204" pitchFamily="34" charset="0"/>
              </a:rPr>
              <a:t>justo</a:t>
            </a:r>
            <a:r>
              <a:rPr lang="en-US" altLang="en-US" sz="2520" dirty="0" smtClean="0">
                <a:solidFill>
                  <a:srgbClr val="006231"/>
                </a:solidFill>
                <a:cs typeface="Arial" panose="020B0604020202020204" pitchFamily="34" charset="0"/>
              </a:rPr>
              <a:t>. Nam a </a:t>
            </a:r>
            <a:r>
              <a:rPr lang="en-US" altLang="en-US" sz="2520" dirty="0" err="1" smtClean="0">
                <a:solidFill>
                  <a:srgbClr val="006231"/>
                </a:solidFill>
                <a:cs typeface="Arial" panose="020B0604020202020204" pitchFamily="34" charset="0"/>
              </a:rPr>
              <a:t>tellus</a:t>
            </a:r>
            <a:r>
              <a:rPr lang="en-US" altLang="en-US" sz="2520" dirty="0" smtClean="0">
                <a:solidFill>
                  <a:srgbClr val="006231"/>
                </a:solidFill>
                <a:cs typeface="Arial" panose="020B0604020202020204" pitchFamily="34" charset="0"/>
              </a:rPr>
              <a:t> </a:t>
            </a:r>
            <a:r>
              <a:rPr lang="en-US" altLang="en-US" sz="2520" dirty="0" err="1" smtClean="0">
                <a:solidFill>
                  <a:srgbClr val="006231"/>
                </a:solidFill>
                <a:cs typeface="Arial" panose="020B0604020202020204" pitchFamily="34" charset="0"/>
              </a:rPr>
              <a:t>sed</a:t>
            </a:r>
            <a:r>
              <a:rPr lang="en-US" altLang="en-US" sz="2520" dirty="0" smtClean="0">
                <a:solidFill>
                  <a:srgbClr val="006231"/>
                </a:solidFill>
                <a:cs typeface="Arial" panose="020B0604020202020204" pitchFamily="34" charset="0"/>
              </a:rPr>
              <a:t> </a:t>
            </a:r>
            <a:r>
              <a:rPr lang="en-US" altLang="en-US" sz="2520" dirty="0" err="1" smtClean="0">
                <a:solidFill>
                  <a:srgbClr val="006231"/>
                </a:solidFill>
                <a:cs typeface="Arial" panose="020B0604020202020204" pitchFamily="34" charset="0"/>
              </a:rPr>
              <a:t>nulla</a:t>
            </a:r>
            <a:r>
              <a:rPr lang="en-US" altLang="en-US" sz="2520" dirty="0" smtClean="0">
                <a:solidFill>
                  <a:srgbClr val="006231"/>
                </a:solidFill>
                <a:cs typeface="Arial" panose="020B0604020202020204" pitchFamily="34" charset="0"/>
              </a:rPr>
              <a:t> </a:t>
            </a:r>
            <a:r>
              <a:rPr lang="en-US" altLang="en-US" sz="2520" dirty="0" err="1" smtClean="0">
                <a:solidFill>
                  <a:srgbClr val="006231"/>
                </a:solidFill>
                <a:cs typeface="Arial" panose="020B0604020202020204" pitchFamily="34" charset="0"/>
              </a:rPr>
              <a:t>aliquet</a:t>
            </a:r>
            <a:r>
              <a:rPr lang="en-US" altLang="en-US" sz="2520" dirty="0" smtClean="0">
                <a:solidFill>
                  <a:srgbClr val="006231"/>
                </a:solidFill>
                <a:cs typeface="Arial" panose="020B0604020202020204" pitchFamily="34" charset="0"/>
              </a:rPr>
              <a:t> </a:t>
            </a:r>
            <a:r>
              <a:rPr lang="en-US" altLang="en-US" sz="2520" dirty="0" err="1" smtClean="0">
                <a:solidFill>
                  <a:srgbClr val="006231"/>
                </a:solidFill>
                <a:cs typeface="Arial" panose="020B0604020202020204" pitchFamily="34" charset="0"/>
              </a:rPr>
              <a:t>interdum</a:t>
            </a:r>
            <a:r>
              <a:rPr lang="en-US" altLang="en-US" sz="2520" dirty="0" smtClean="0">
                <a:solidFill>
                  <a:srgbClr val="006231"/>
                </a:solidFill>
                <a:cs typeface="Arial" panose="020B0604020202020204" pitchFamily="34" charset="0"/>
              </a:rPr>
              <a:t>. </a:t>
            </a:r>
            <a:r>
              <a:rPr lang="en-US" altLang="en-US" sz="2520" dirty="0" err="1" smtClean="0">
                <a:solidFill>
                  <a:srgbClr val="006231"/>
                </a:solidFill>
                <a:cs typeface="Arial" panose="020B0604020202020204" pitchFamily="34" charset="0"/>
              </a:rPr>
              <a:t>Curabitur</a:t>
            </a:r>
            <a:r>
              <a:rPr lang="en-US" altLang="en-US" sz="2520" dirty="0" smtClean="0">
                <a:solidFill>
                  <a:srgbClr val="006231"/>
                </a:solidFill>
                <a:cs typeface="Arial" panose="020B0604020202020204" pitchFamily="34" charset="0"/>
              </a:rPr>
              <a:t> id libero. </a:t>
            </a:r>
            <a:r>
              <a:rPr lang="en-US" altLang="en-US" sz="2520" dirty="0" err="1" smtClean="0">
                <a:solidFill>
                  <a:srgbClr val="006231"/>
                </a:solidFill>
                <a:cs typeface="Arial" panose="020B0604020202020204" pitchFamily="34" charset="0"/>
              </a:rPr>
              <a:t>Mauris</a:t>
            </a:r>
            <a:r>
              <a:rPr lang="en-US" altLang="en-US" sz="2520" dirty="0" smtClean="0">
                <a:solidFill>
                  <a:srgbClr val="006231"/>
                </a:solidFill>
                <a:cs typeface="Arial" panose="020B0604020202020204" pitchFamily="34" charset="0"/>
              </a:rPr>
              <a:t> </a:t>
            </a:r>
            <a:r>
              <a:rPr lang="en-US" altLang="en-US" sz="2520" dirty="0" err="1" smtClean="0">
                <a:solidFill>
                  <a:srgbClr val="006231"/>
                </a:solidFill>
                <a:cs typeface="Arial" panose="020B0604020202020204" pitchFamily="34" charset="0"/>
              </a:rPr>
              <a:t>dapibus</a:t>
            </a:r>
            <a:r>
              <a:rPr lang="en-US" altLang="en-US" sz="2520" dirty="0" smtClean="0">
                <a:solidFill>
                  <a:srgbClr val="006231"/>
                </a:solidFill>
                <a:cs typeface="Arial" panose="020B0604020202020204" pitchFamily="34" charset="0"/>
              </a:rPr>
              <a:t> </a:t>
            </a:r>
            <a:r>
              <a:rPr lang="en-US" altLang="en-US" sz="2520" dirty="0" err="1" smtClean="0">
                <a:solidFill>
                  <a:srgbClr val="006231"/>
                </a:solidFill>
                <a:cs typeface="Arial" panose="020B0604020202020204" pitchFamily="34" charset="0"/>
              </a:rPr>
              <a:t>tristiqv</a:t>
            </a:r>
            <a:r>
              <a:rPr lang="en-US" altLang="en-US" sz="2520" dirty="0" smtClean="0">
                <a:solidFill>
                  <a:srgbClr val="006231"/>
                </a:solidFill>
                <a:cs typeface="Arial" panose="020B0604020202020204" pitchFamily="34" charset="0"/>
              </a:rPr>
              <a:t>.</a:t>
            </a:r>
          </a:p>
        </p:txBody>
      </p:sp>
      <p:sp>
        <p:nvSpPr>
          <p:cNvPr id="68" name="TextBox 67"/>
          <p:cNvSpPr txBox="1"/>
          <p:nvPr/>
        </p:nvSpPr>
        <p:spPr>
          <a:xfrm>
            <a:off x="22827139" y="21395532"/>
            <a:ext cx="8778240" cy="10075069"/>
          </a:xfrm>
          <a:prstGeom prst="rect">
            <a:avLst/>
          </a:prstGeom>
          <a:noFill/>
        </p:spPr>
        <p:txBody>
          <a:bodyPr lIns="0" tIns="0" rIns="0" bIns="0"/>
          <a:lstStyle>
            <a:lvl1pPr eaLnBrk="0" hangingPunct="0">
              <a:defRPr sz="95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9500">
                <a:solidFill>
                  <a:schemeClr val="tx1"/>
                </a:solidFill>
                <a:latin typeface="Arial" panose="020B0604020202020204" pitchFamily="34" charset="0"/>
                <a:ea typeface="ＭＳ Ｐゴシック" panose="020B0600070205080204" pitchFamily="34" charset="-128"/>
              </a:defRPr>
            </a:lvl2pPr>
            <a:lvl3pPr eaLnBrk="0" hangingPunct="0">
              <a:defRPr sz="9500">
                <a:solidFill>
                  <a:schemeClr val="tx1"/>
                </a:solidFill>
                <a:latin typeface="Arial" panose="020B0604020202020204" pitchFamily="34" charset="0"/>
                <a:ea typeface="ＭＳ Ｐゴシック" panose="020B0600070205080204" pitchFamily="34" charset="-128"/>
              </a:defRPr>
            </a:lvl3pPr>
            <a:lvl4pPr eaLnBrk="0" hangingPunct="0">
              <a:defRPr sz="9500">
                <a:solidFill>
                  <a:schemeClr val="tx1"/>
                </a:solidFill>
                <a:latin typeface="Arial" panose="020B0604020202020204" pitchFamily="34" charset="0"/>
                <a:ea typeface="ＭＳ Ｐゴシック" panose="020B0600070205080204" pitchFamily="34" charset="-128"/>
              </a:defRPr>
            </a:lvl4pPr>
            <a:lvl5pPr eaLnBrk="0" hangingPunct="0">
              <a:defRPr sz="95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en-US" altLang="en-US" sz="3200" b="1" dirty="0">
                <a:solidFill>
                  <a:srgbClr val="006231"/>
                </a:solidFill>
                <a:cs typeface="Arial" panose="020B0604020202020204" pitchFamily="34" charset="0"/>
              </a:rPr>
              <a:t>SUB HEADING</a:t>
            </a:r>
          </a:p>
          <a:p>
            <a:pPr eaLnBrk="1" hangingPunct="1">
              <a:lnSpc>
                <a:spcPct val="120000"/>
              </a:lnSpc>
            </a:pPr>
            <a:endParaRPr lang="en-US" altLang="en-US" sz="2520" dirty="0">
              <a:solidFill>
                <a:srgbClr val="006231"/>
              </a:solidFill>
              <a:cs typeface="Arial" panose="020B0604020202020204" pitchFamily="34" charset="0"/>
            </a:endParaRPr>
          </a:p>
          <a:p>
            <a:pPr eaLnBrk="1" hangingPunct="1">
              <a:lnSpc>
                <a:spcPct val="120000"/>
              </a:lnSpc>
            </a:pPr>
            <a:r>
              <a:rPr lang="en-US" altLang="en-US" sz="2520" dirty="0" err="1">
                <a:solidFill>
                  <a:srgbClr val="006231"/>
                </a:solidFill>
                <a:cs typeface="Arial" panose="020B0604020202020204" pitchFamily="34" charset="0"/>
              </a:rPr>
              <a:t>Donec</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quis</a:t>
            </a:r>
            <a:r>
              <a:rPr lang="en-US" altLang="en-US" sz="2520" dirty="0">
                <a:solidFill>
                  <a:srgbClr val="006231"/>
                </a:solidFill>
                <a:cs typeface="Arial" panose="020B0604020202020204" pitchFamily="34" charset="0"/>
              </a:rPr>
              <a:t> quam </a:t>
            </a:r>
            <a:r>
              <a:rPr lang="en-US" altLang="en-US" sz="2520" dirty="0" err="1">
                <a:solidFill>
                  <a:srgbClr val="006231"/>
                </a:solidFill>
                <a:cs typeface="Arial" panose="020B0604020202020204" pitchFamily="34" charset="0"/>
              </a:rPr>
              <a:t>eget</a:t>
            </a:r>
            <a:r>
              <a:rPr lang="en-US" altLang="en-US" sz="2520" dirty="0">
                <a:solidFill>
                  <a:srgbClr val="006231"/>
                </a:solidFill>
                <a:cs typeface="Arial" panose="020B0604020202020204" pitchFamily="34" charset="0"/>
              </a:rPr>
              <a:t> dolor convallis </a:t>
            </a:r>
            <a:r>
              <a:rPr lang="en-US" altLang="en-US" sz="2520" dirty="0" err="1">
                <a:solidFill>
                  <a:srgbClr val="006231"/>
                </a:solidFill>
                <a:cs typeface="Arial" panose="020B0604020202020204" pitchFamily="34" charset="0"/>
              </a:rPr>
              <a:t>varius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Proin</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dapibus</a:t>
            </a:r>
            <a:r>
              <a:rPr lang="en-US" altLang="en-US" sz="2520" dirty="0">
                <a:solidFill>
                  <a:srgbClr val="006231"/>
                </a:solidFill>
                <a:cs typeface="Arial" panose="020B0604020202020204" pitchFamily="34" charset="0"/>
              </a:rPr>
              <a:t>. Nam vitae ipsum </a:t>
            </a:r>
            <a:r>
              <a:rPr lang="en-US" altLang="en-US" sz="2520" dirty="0" err="1">
                <a:solidFill>
                  <a:srgbClr val="006231"/>
                </a:solidFill>
                <a:cs typeface="Arial" panose="020B0604020202020204" pitchFamily="34" charset="0"/>
              </a:rPr>
              <a:t>ut</a:t>
            </a:r>
            <a:r>
              <a:rPr lang="en-US" altLang="en-US" sz="2520" dirty="0">
                <a:solidFill>
                  <a:srgbClr val="006231"/>
                </a:solidFill>
                <a:cs typeface="Arial" panose="020B0604020202020204" pitchFamily="34" charset="0"/>
              </a:rPr>
              <a:t> ipsum </a:t>
            </a:r>
            <a:r>
              <a:rPr lang="en-US" altLang="en-US" sz="2520" dirty="0" err="1">
                <a:solidFill>
                  <a:srgbClr val="006231"/>
                </a:solidFill>
                <a:cs typeface="Arial" panose="020B0604020202020204" pitchFamily="34" charset="0"/>
              </a:rPr>
              <a:t>condimentum</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consectetur</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Fusce</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justo</a:t>
            </a:r>
            <a:r>
              <a:rPr lang="en-US" altLang="en-US" sz="2520" dirty="0">
                <a:solidFill>
                  <a:srgbClr val="006231"/>
                </a:solidFill>
                <a:cs typeface="Arial" panose="020B0604020202020204" pitchFamily="34" charset="0"/>
              </a:rPr>
              <a:t>. Nam a </a:t>
            </a:r>
            <a:r>
              <a:rPr lang="en-US" altLang="en-US" sz="2520" dirty="0" err="1">
                <a:solidFill>
                  <a:srgbClr val="006231"/>
                </a:solidFill>
                <a:cs typeface="Arial" panose="020B0604020202020204" pitchFamily="34" charset="0"/>
              </a:rPr>
              <a:t>tellus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sed</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nulla</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aliquet</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interdum</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Curabitur</a:t>
            </a:r>
            <a:r>
              <a:rPr lang="en-US" altLang="en-US" sz="2520" dirty="0">
                <a:solidFill>
                  <a:srgbClr val="006231"/>
                </a:solidFill>
                <a:cs typeface="Arial" panose="020B0604020202020204" pitchFamily="34" charset="0"/>
              </a:rPr>
              <a:t> id libero. </a:t>
            </a:r>
            <a:r>
              <a:rPr lang="en-US" altLang="en-US" sz="2520" dirty="0" err="1">
                <a:solidFill>
                  <a:srgbClr val="006231"/>
                </a:solidFill>
                <a:cs typeface="Arial" panose="020B0604020202020204" pitchFamily="34" charset="0"/>
              </a:rPr>
              <a:t>Mauris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dapibus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tristiqv</a:t>
            </a:r>
            <a:r>
              <a:rPr lang="en-US" altLang="en-US" sz="2520" dirty="0">
                <a:solidFill>
                  <a:srgbClr val="006231"/>
                </a:solidFill>
                <a:cs typeface="Arial" panose="020B0604020202020204" pitchFamily="34" charset="0"/>
              </a:rPr>
              <a:t>.</a:t>
            </a:r>
          </a:p>
          <a:p>
            <a:pPr eaLnBrk="1" hangingPunct="1">
              <a:lnSpc>
                <a:spcPct val="120000"/>
              </a:lnSpc>
            </a:pPr>
            <a:endParaRPr lang="en-US" altLang="en-US" sz="2520" dirty="0">
              <a:solidFill>
                <a:srgbClr val="006231"/>
              </a:solidFill>
              <a:cs typeface="Arial" panose="020B0604020202020204" pitchFamily="34" charset="0"/>
            </a:endParaRPr>
          </a:p>
          <a:p>
            <a:pPr eaLnBrk="1" hangingPunct="1">
              <a:lnSpc>
                <a:spcPct val="120000"/>
              </a:lnSpc>
            </a:pPr>
            <a:r>
              <a:rPr lang="en-US" altLang="en-US" sz="2520" dirty="0" err="1">
                <a:solidFill>
                  <a:srgbClr val="006231"/>
                </a:solidFill>
                <a:cs typeface="Arial" panose="020B0604020202020204" pitchFamily="34" charset="0"/>
              </a:rPr>
              <a:t>Curabitur</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eros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sapien</a:t>
            </a:r>
            <a:r>
              <a:rPr lang="en-US" altLang="en-US" sz="2520" dirty="0">
                <a:solidFill>
                  <a:srgbClr val="006231"/>
                </a:solidFill>
                <a:cs typeface="Arial" panose="020B0604020202020204" pitchFamily="34" charset="0"/>
              </a:rPr>
              <a:t>, dictum vitae, </a:t>
            </a:r>
            <a:r>
              <a:rPr lang="en-US" altLang="en-US" sz="2520" dirty="0" err="1">
                <a:solidFill>
                  <a:srgbClr val="006231"/>
                </a:solidFill>
                <a:cs typeface="Arial" panose="020B0604020202020204" pitchFamily="34" charset="0"/>
              </a:rPr>
              <a:t>tempor</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eget</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fermentum</a:t>
            </a:r>
            <a:r>
              <a:rPr lang="en-US" altLang="en-US" sz="2520" dirty="0">
                <a:solidFill>
                  <a:srgbClr val="006231"/>
                </a:solidFill>
                <a:cs typeface="Arial" panose="020B0604020202020204" pitchFamily="34" charset="0"/>
              </a:rPr>
              <a:t> id, </a:t>
            </a:r>
            <a:r>
              <a:rPr lang="en-US" altLang="en-US" sz="2520" dirty="0" err="1">
                <a:solidFill>
                  <a:srgbClr val="006231"/>
                </a:solidFill>
                <a:cs typeface="Arial" panose="020B0604020202020204" pitchFamily="34" charset="0"/>
              </a:rPr>
              <a:t>metus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Morbi</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iaculis</a:t>
            </a:r>
            <a:r>
              <a:rPr lang="en-US" altLang="en-US" sz="2520" dirty="0">
                <a:solidFill>
                  <a:srgbClr val="006231"/>
                </a:solidFill>
                <a:cs typeface="Arial" panose="020B0604020202020204" pitchFamily="34" charset="0"/>
              </a:rPr>
              <a:t>, mi </a:t>
            </a:r>
            <a:r>
              <a:rPr lang="en-US" altLang="en-US" sz="2520" dirty="0" err="1">
                <a:solidFill>
                  <a:srgbClr val="006231"/>
                </a:solidFill>
                <a:cs typeface="Arial" panose="020B0604020202020204" pitchFamily="34" charset="0"/>
              </a:rPr>
              <a:t>ut</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tristique</a:t>
            </a:r>
            <a:r>
              <a:rPr lang="en-US" altLang="en-US" sz="2520" dirty="0">
                <a:solidFill>
                  <a:srgbClr val="006231"/>
                </a:solidFill>
                <a:cs typeface="Arial" panose="020B0604020202020204" pitchFamily="34" charset="0"/>
              </a:rPr>
              <a:t> convallis, ipsum </a:t>
            </a:r>
            <a:r>
              <a:rPr lang="en-US" altLang="en-US" sz="2520" dirty="0" err="1">
                <a:solidFill>
                  <a:srgbClr val="006231"/>
                </a:solidFill>
                <a:cs typeface="Arial" panose="020B0604020202020204" pitchFamily="34" charset="0"/>
              </a:rPr>
              <a:t>nisl</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sagittis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purus</a:t>
            </a:r>
            <a:r>
              <a:rPr lang="en-US" altLang="en-US" sz="2520" dirty="0">
                <a:solidFill>
                  <a:srgbClr val="006231"/>
                </a:solidFill>
                <a:cs typeface="Arial" panose="020B0604020202020204" pitchFamily="34" charset="0"/>
              </a:rPr>
              <a:t>, id </a:t>
            </a:r>
            <a:r>
              <a:rPr lang="en-US" altLang="en-US" sz="2520" dirty="0" err="1">
                <a:solidFill>
                  <a:srgbClr val="006231"/>
                </a:solidFill>
                <a:cs typeface="Arial" panose="020B0604020202020204" pitchFamily="34" charset="0"/>
              </a:rPr>
              <a:t>condimentum</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pede</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tortor</a:t>
            </a:r>
            <a:r>
              <a:rPr lang="en-US" altLang="en-US" sz="2520" dirty="0">
                <a:solidFill>
                  <a:srgbClr val="006231"/>
                </a:solidFill>
                <a:cs typeface="Arial" panose="020B0604020202020204" pitchFamily="34" charset="0"/>
              </a:rPr>
              <a:t> at quam </a:t>
            </a:r>
            <a:r>
              <a:rPr lang="en-US" altLang="en-US" sz="2520" dirty="0" err="1">
                <a:solidFill>
                  <a:srgbClr val="006231"/>
                </a:solidFill>
                <a:cs typeface="Arial" panose="020B0604020202020204" pitchFamily="34" charset="0"/>
              </a:rPr>
              <a:t>donec</a:t>
            </a:r>
            <a:r>
              <a:rPr lang="en-US" altLang="en-US" sz="2520" dirty="0">
                <a:solidFill>
                  <a:srgbClr val="006231"/>
                </a:solidFill>
                <a:cs typeface="Arial" panose="020B0604020202020204" pitchFamily="34" charset="0"/>
              </a:rPr>
              <a:t> in ligula </a:t>
            </a:r>
            <a:r>
              <a:rPr lang="en-US" altLang="en-US" sz="2520" dirty="0" err="1">
                <a:solidFill>
                  <a:srgbClr val="006231"/>
                </a:solidFill>
                <a:cs typeface="Arial" panose="020B0604020202020204" pitchFamily="34" charset="0"/>
              </a:rPr>
              <a:t>urabitur</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eros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sapien</a:t>
            </a:r>
            <a:r>
              <a:rPr lang="en-US" altLang="en-US" sz="2520" dirty="0">
                <a:solidFill>
                  <a:srgbClr val="006231"/>
                </a:solidFill>
                <a:cs typeface="Arial" panose="020B0604020202020204" pitchFamily="34" charset="0"/>
              </a:rPr>
              <a:t>, dictum vitae, </a:t>
            </a:r>
            <a:r>
              <a:rPr lang="en-US" altLang="en-US" sz="2520" dirty="0" err="1">
                <a:solidFill>
                  <a:srgbClr val="006231"/>
                </a:solidFill>
                <a:cs typeface="Arial" panose="020B0604020202020204" pitchFamily="34" charset="0"/>
              </a:rPr>
              <a:t>tempor</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eget</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fermentum</a:t>
            </a:r>
            <a:r>
              <a:rPr lang="en-US" altLang="en-US" sz="2520" dirty="0">
                <a:solidFill>
                  <a:srgbClr val="006231"/>
                </a:solidFill>
                <a:cs typeface="Arial" panose="020B0604020202020204" pitchFamily="34" charset="0"/>
              </a:rPr>
              <a:t> id, </a:t>
            </a:r>
            <a:r>
              <a:rPr lang="en-US" altLang="en-US" sz="2520" dirty="0" err="1">
                <a:solidFill>
                  <a:srgbClr val="006231"/>
                </a:solidFill>
                <a:cs typeface="Arial" panose="020B0604020202020204" pitchFamily="34" charset="0"/>
              </a:rPr>
              <a:t>metus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Morbi</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iaculis</a:t>
            </a:r>
            <a:r>
              <a:rPr lang="en-US" altLang="en-US" sz="2520" dirty="0">
                <a:solidFill>
                  <a:srgbClr val="006231"/>
                </a:solidFill>
                <a:cs typeface="Arial" panose="020B0604020202020204" pitchFamily="34" charset="0"/>
              </a:rPr>
              <a:t>, mi </a:t>
            </a:r>
            <a:r>
              <a:rPr lang="en-US" altLang="en-US" sz="2520" dirty="0" err="1">
                <a:solidFill>
                  <a:srgbClr val="006231"/>
                </a:solidFill>
                <a:cs typeface="Arial" panose="020B0604020202020204" pitchFamily="34" charset="0"/>
              </a:rPr>
              <a:t>ut</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tristique</a:t>
            </a:r>
            <a:r>
              <a:rPr lang="en-US" altLang="en-US" sz="2520" dirty="0">
                <a:solidFill>
                  <a:srgbClr val="006231"/>
                </a:solidFill>
                <a:cs typeface="Arial" panose="020B0604020202020204" pitchFamily="34" charset="0"/>
              </a:rPr>
              <a:t> convallis, ipsum </a:t>
            </a:r>
            <a:r>
              <a:rPr lang="en-US" altLang="en-US" sz="2520" dirty="0" err="1">
                <a:solidFill>
                  <a:srgbClr val="006231"/>
                </a:solidFill>
                <a:cs typeface="Arial" panose="020B0604020202020204" pitchFamily="34" charset="0"/>
              </a:rPr>
              <a:t>nisl</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sagittis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purus</a:t>
            </a:r>
            <a:r>
              <a:rPr lang="en-US" altLang="en-US" sz="2520" dirty="0">
                <a:solidFill>
                  <a:srgbClr val="006231"/>
                </a:solidFill>
                <a:cs typeface="Arial" panose="020B0604020202020204" pitchFamily="34" charset="0"/>
              </a:rPr>
              <a:t>, id </a:t>
            </a:r>
            <a:r>
              <a:rPr lang="en-US" altLang="en-US" sz="2520" dirty="0" err="1">
                <a:solidFill>
                  <a:srgbClr val="006231"/>
                </a:solidFill>
                <a:cs typeface="Arial" panose="020B0604020202020204" pitchFamily="34" charset="0"/>
              </a:rPr>
              <a:t>condimentum</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pede</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tortor</a:t>
            </a:r>
            <a:r>
              <a:rPr lang="en-US" altLang="en-US" sz="2520" dirty="0">
                <a:solidFill>
                  <a:srgbClr val="006231"/>
                </a:solidFill>
                <a:cs typeface="Arial" panose="020B0604020202020204" pitchFamily="34" charset="0"/>
              </a:rPr>
              <a:t> at quam </a:t>
            </a:r>
            <a:r>
              <a:rPr lang="en-US" altLang="en-US" sz="2520" dirty="0" err="1">
                <a:solidFill>
                  <a:srgbClr val="006231"/>
                </a:solidFill>
                <a:cs typeface="Arial" panose="020B0604020202020204" pitchFamily="34" charset="0"/>
              </a:rPr>
              <a:t>donec</a:t>
            </a:r>
            <a:r>
              <a:rPr lang="en-US" altLang="en-US" sz="2520" dirty="0">
                <a:solidFill>
                  <a:srgbClr val="006231"/>
                </a:solidFill>
                <a:cs typeface="Arial" panose="020B0604020202020204" pitchFamily="34" charset="0"/>
              </a:rPr>
              <a:t> in ligula. Nam a </a:t>
            </a:r>
            <a:r>
              <a:rPr lang="en-US" altLang="en-US" sz="2520" dirty="0" err="1">
                <a:solidFill>
                  <a:srgbClr val="006231"/>
                </a:solidFill>
                <a:cs typeface="Arial" panose="020B0604020202020204" pitchFamily="34" charset="0"/>
              </a:rPr>
              <a:t>tellus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sed</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nulla</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aliquet</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interdum</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Curabitur</a:t>
            </a:r>
            <a:r>
              <a:rPr lang="en-US" altLang="en-US" sz="2520" dirty="0">
                <a:solidFill>
                  <a:srgbClr val="006231"/>
                </a:solidFill>
                <a:cs typeface="Arial" panose="020B0604020202020204" pitchFamily="34" charset="0"/>
              </a:rPr>
              <a:t> id libero. </a:t>
            </a:r>
            <a:r>
              <a:rPr lang="en-US" altLang="en-US" sz="2520" dirty="0" err="1">
                <a:solidFill>
                  <a:srgbClr val="006231"/>
                </a:solidFill>
                <a:cs typeface="Arial" panose="020B0604020202020204" pitchFamily="34" charset="0"/>
              </a:rPr>
              <a:t>Mauris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dapibus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tristiq</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Donec</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quis</a:t>
            </a:r>
            <a:r>
              <a:rPr lang="en-US" altLang="en-US" sz="2520" dirty="0">
                <a:solidFill>
                  <a:srgbClr val="006231"/>
                </a:solidFill>
                <a:cs typeface="Arial" panose="020B0604020202020204" pitchFamily="34" charset="0"/>
              </a:rPr>
              <a:t> quam </a:t>
            </a:r>
            <a:r>
              <a:rPr lang="en-US" altLang="en-US" sz="2520" dirty="0" err="1">
                <a:solidFill>
                  <a:srgbClr val="006231"/>
                </a:solidFill>
                <a:cs typeface="Arial" panose="020B0604020202020204" pitchFamily="34" charset="0"/>
              </a:rPr>
              <a:t>eget</a:t>
            </a:r>
            <a:r>
              <a:rPr lang="en-US" altLang="en-US" sz="2520" dirty="0">
                <a:solidFill>
                  <a:srgbClr val="006231"/>
                </a:solidFill>
                <a:cs typeface="Arial" panose="020B0604020202020204" pitchFamily="34" charset="0"/>
              </a:rPr>
              <a:t> dolor convallis </a:t>
            </a:r>
            <a:r>
              <a:rPr lang="en-US" altLang="en-US" sz="2520" dirty="0" err="1">
                <a:solidFill>
                  <a:srgbClr val="006231"/>
                </a:solidFill>
                <a:cs typeface="Arial" panose="020B0604020202020204" pitchFamily="34" charset="0"/>
              </a:rPr>
              <a:t>varius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Proin</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dapibus</a:t>
            </a:r>
            <a:r>
              <a:rPr lang="en-US" altLang="en-US" sz="2520" dirty="0">
                <a:solidFill>
                  <a:srgbClr val="006231"/>
                </a:solidFill>
                <a:cs typeface="Arial" panose="020B0604020202020204" pitchFamily="34" charset="0"/>
              </a:rPr>
              <a:t>.</a:t>
            </a:r>
          </a:p>
          <a:p>
            <a:pPr eaLnBrk="1" hangingPunct="1">
              <a:lnSpc>
                <a:spcPct val="120000"/>
              </a:lnSpc>
            </a:pPr>
            <a:endParaRPr lang="en-US" altLang="en-US" sz="2520" dirty="0">
              <a:solidFill>
                <a:srgbClr val="006231"/>
              </a:solidFill>
              <a:cs typeface="Arial" panose="020B0604020202020204" pitchFamily="34" charset="0"/>
            </a:endParaRPr>
          </a:p>
          <a:p>
            <a:pPr eaLnBrk="1" hangingPunct="1">
              <a:lnSpc>
                <a:spcPct val="120000"/>
              </a:lnSpc>
              <a:buFont typeface="Arial" panose="020B0604020202020204" pitchFamily="34" charset="0"/>
              <a:buChar char="•"/>
            </a:pPr>
            <a:r>
              <a:rPr lang="en-US" altLang="en-US" sz="2520" dirty="0" err="1">
                <a:solidFill>
                  <a:srgbClr val="006231"/>
                </a:solidFill>
                <a:cs typeface="Arial" panose="020B0604020202020204" pitchFamily="34" charset="0"/>
              </a:rPr>
              <a:t>Praesent</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purus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est</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interdum</a:t>
            </a:r>
            <a:r>
              <a:rPr lang="en-US" altLang="en-US" sz="2520" dirty="0">
                <a:solidFill>
                  <a:srgbClr val="006231"/>
                </a:solidFill>
                <a:cs typeface="Arial" panose="020B0604020202020204" pitchFamily="34" charset="0"/>
              </a:rPr>
              <a:t> vitae, </a:t>
            </a:r>
            <a:r>
              <a:rPr lang="en-US" altLang="en-US" sz="2520" dirty="0" err="1">
                <a:solidFill>
                  <a:srgbClr val="006231"/>
                </a:solidFill>
                <a:cs typeface="Arial" panose="020B0604020202020204" pitchFamily="34" charset="0"/>
              </a:rPr>
              <a:t>ultricies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ut</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elementum</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sapien</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Quisque</a:t>
            </a:r>
            <a:r>
              <a:rPr lang="en-US" altLang="en-US" sz="2520" dirty="0">
                <a:solidFill>
                  <a:srgbClr val="006231"/>
                </a:solidFill>
                <a:cs typeface="Arial" panose="020B0604020202020204" pitchFamily="34" charset="0"/>
              </a:rPr>
              <a:t> ligula. </a:t>
            </a:r>
            <a:r>
              <a:rPr lang="en-US" altLang="en-US" sz="2520" dirty="0" err="1">
                <a:solidFill>
                  <a:srgbClr val="006231"/>
                </a:solidFill>
                <a:cs typeface="Arial" panose="020B0604020202020204" pitchFamily="34" charset="0"/>
              </a:rPr>
              <a:t>Vivamus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tellus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nisl</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faucibus</a:t>
            </a:r>
            <a:r>
              <a:rPr lang="en-US" altLang="en-US" sz="2520" dirty="0">
                <a:solidFill>
                  <a:srgbClr val="006231"/>
                </a:solidFill>
                <a:cs typeface="Arial" panose="020B0604020202020204" pitchFamily="34" charset="0"/>
              </a:rPr>
              <a:t> sit </a:t>
            </a:r>
            <a:r>
              <a:rPr lang="en-US" altLang="en-US" sz="2520" dirty="0" err="1">
                <a:solidFill>
                  <a:srgbClr val="006231"/>
                </a:solidFill>
                <a:cs typeface="Arial" panose="020B0604020202020204" pitchFamily="34" charset="0"/>
              </a:rPr>
              <a:t>amet</a:t>
            </a:r>
            <a:r>
              <a:rPr lang="en-US" altLang="en-US" sz="2520" dirty="0">
                <a:solidFill>
                  <a:srgbClr val="006231"/>
                </a:solidFill>
                <a:cs typeface="Arial" panose="020B0604020202020204" pitchFamily="34" charset="0"/>
              </a:rPr>
              <a:t>, dictum </a:t>
            </a:r>
            <a:r>
              <a:rPr lang="en-US" altLang="en-US" sz="2520" dirty="0" err="1">
                <a:solidFill>
                  <a:srgbClr val="006231"/>
                </a:solidFill>
                <a:cs typeface="Arial" panose="020B0604020202020204" pitchFamily="34" charset="0"/>
              </a:rPr>
              <a:t>Imperdiet</a:t>
            </a:r>
            <a:r>
              <a:rPr lang="en-US" altLang="en-US" sz="2520" dirty="0">
                <a:solidFill>
                  <a:srgbClr val="006231"/>
                </a:solidFill>
                <a:cs typeface="Arial" panose="020B0604020202020204" pitchFamily="34" charset="0"/>
              </a:rPr>
              <a:t>, convallis sit </a:t>
            </a:r>
            <a:r>
              <a:rPr lang="en-US" altLang="en-US" sz="2520" dirty="0" err="1">
                <a:solidFill>
                  <a:srgbClr val="006231"/>
                </a:solidFill>
                <a:cs typeface="Arial" panose="020B0604020202020204" pitchFamily="34" charset="0"/>
              </a:rPr>
              <a:t>amet</a:t>
            </a:r>
            <a:r>
              <a:rPr lang="en-US" altLang="en-US" sz="2520" dirty="0">
                <a:solidFill>
                  <a:srgbClr val="006231"/>
                </a:solidFill>
                <a:cs typeface="Arial" panose="020B0604020202020204" pitchFamily="34" charset="0"/>
              </a:rPr>
              <a:t>, ligula. </a:t>
            </a:r>
            <a:r>
              <a:rPr lang="en-US" altLang="en-US" sz="2520" dirty="0" err="1">
                <a:solidFill>
                  <a:srgbClr val="006231"/>
                </a:solidFill>
                <a:cs typeface="Arial" panose="020B0604020202020204" pitchFamily="34" charset="0"/>
              </a:rPr>
              <a:t>Praesent</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posuere</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varius</a:t>
            </a:r>
            <a:r>
              <a:rPr lang="en-US" altLang="en-US" sz="2520" dirty="0">
                <a:solidFill>
                  <a:srgbClr val="006231"/>
                </a:solidFill>
                <a:cs typeface="Arial" panose="020B0604020202020204" pitchFamily="34" charset="0"/>
              </a:rPr>
              <a:t> est. </a:t>
            </a:r>
            <a:r>
              <a:rPr lang="en-US" altLang="en-US" sz="2520" dirty="0" err="1">
                <a:solidFill>
                  <a:srgbClr val="006231"/>
                </a:solidFill>
                <a:cs typeface="Arial" panose="020B0604020202020204" pitchFamily="34" charset="0"/>
              </a:rPr>
              <a:t>Donec</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quis</a:t>
            </a:r>
            <a:r>
              <a:rPr lang="en-US" altLang="en-US" sz="2520" dirty="0">
                <a:solidFill>
                  <a:srgbClr val="006231"/>
                </a:solidFill>
                <a:cs typeface="Arial" panose="020B0604020202020204" pitchFamily="34" charset="0"/>
              </a:rPr>
              <a:t> quam </a:t>
            </a:r>
            <a:r>
              <a:rPr lang="en-US" altLang="en-US" sz="2520" dirty="0" err="1">
                <a:solidFill>
                  <a:srgbClr val="006231"/>
                </a:solidFill>
                <a:cs typeface="Arial" panose="020B0604020202020204" pitchFamily="34" charset="0"/>
              </a:rPr>
              <a:t>eget</a:t>
            </a:r>
            <a:r>
              <a:rPr lang="en-US" altLang="en-US" sz="2520" dirty="0">
                <a:solidFill>
                  <a:srgbClr val="006231"/>
                </a:solidFill>
                <a:cs typeface="Arial" panose="020B0604020202020204" pitchFamily="34" charset="0"/>
              </a:rPr>
              <a:t> dolor convallis </a:t>
            </a:r>
            <a:r>
              <a:rPr lang="en-US" altLang="en-US" sz="2520" dirty="0" err="1">
                <a:solidFill>
                  <a:srgbClr val="006231"/>
                </a:solidFill>
                <a:cs typeface="Arial" panose="020B0604020202020204" pitchFamily="34" charset="0"/>
              </a:rPr>
              <a:t>varius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Proin</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dapibus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Mauris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dapibus</a:t>
            </a:r>
            <a:r>
              <a:rPr lang="en-US" altLang="en-US" sz="2520" dirty="0">
                <a:solidFill>
                  <a:srgbClr val="006231"/>
                </a:solidFill>
                <a:cs typeface="Arial" panose="020B0604020202020204" pitchFamily="34" charset="0"/>
              </a:rPr>
              <a:t> </a:t>
            </a:r>
            <a:r>
              <a:rPr lang="en-US" altLang="en-US" sz="2520" dirty="0" err="1">
                <a:solidFill>
                  <a:srgbClr val="006231"/>
                </a:solidFill>
                <a:cs typeface="Arial" panose="020B0604020202020204" pitchFamily="34" charset="0"/>
              </a:rPr>
              <a:t>tristiq</a:t>
            </a:r>
            <a:r>
              <a:rPr lang="en-US" altLang="en-US" sz="2520" dirty="0">
                <a:solidFill>
                  <a:srgbClr val="006231"/>
                </a:solidFill>
                <a:cs typeface="Arial" panose="020B0604020202020204" pitchFamily="34" charset="0"/>
              </a:rPr>
              <a:t>. </a:t>
            </a:r>
          </a:p>
          <a:p>
            <a:pPr eaLnBrk="1" hangingPunct="1">
              <a:lnSpc>
                <a:spcPct val="120000"/>
              </a:lnSpc>
            </a:pPr>
            <a:endParaRPr lang="en-US" altLang="en-US" sz="2520" dirty="0">
              <a:solidFill>
                <a:srgbClr val="006231"/>
              </a:solidFill>
              <a:cs typeface="Arial" panose="020B0604020202020204" pitchFamily="34" charset="0"/>
            </a:endParaRPr>
          </a:p>
        </p:txBody>
      </p:sp>
      <p:sp>
        <p:nvSpPr>
          <p:cNvPr id="33" name="Text Box 27"/>
          <p:cNvSpPr txBox="1">
            <a:spLocks noChangeArrowheads="1"/>
          </p:cNvSpPr>
          <p:nvPr/>
        </p:nvSpPr>
        <p:spPr bwMode="auto">
          <a:xfrm>
            <a:off x="33418463" y="16939260"/>
            <a:ext cx="8778240" cy="3879057"/>
          </a:xfrm>
          <a:prstGeom prst="rect">
            <a:avLst/>
          </a:prstGeom>
          <a:solidFill>
            <a:schemeClr val="bg1">
              <a:lumMod val="85000"/>
            </a:schemeClr>
          </a:solidFill>
          <a:ln w="9525">
            <a:noFill/>
            <a:prstDash val="dash"/>
            <a:miter lim="800000"/>
            <a:headEnd/>
            <a:tailEnd/>
          </a:ln>
        </p:spPr>
        <p:txBody>
          <a:bodyPr lIns="340170" tIns="170086" rIns="340170" bIns="170086" anchor="ctr"/>
          <a:lstStyle>
            <a:lvl1pPr eaLnBrk="0" hangingPunct="0">
              <a:defRPr sz="95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9500">
                <a:solidFill>
                  <a:schemeClr val="tx1"/>
                </a:solidFill>
                <a:latin typeface="Arial" panose="020B0604020202020204" pitchFamily="34" charset="0"/>
                <a:ea typeface="ＭＳ Ｐゴシック" panose="020B0600070205080204" pitchFamily="34" charset="-128"/>
              </a:defRPr>
            </a:lvl2pPr>
            <a:lvl3pPr eaLnBrk="0" hangingPunct="0">
              <a:defRPr sz="9500">
                <a:solidFill>
                  <a:schemeClr val="tx1"/>
                </a:solidFill>
                <a:latin typeface="Arial" panose="020B0604020202020204" pitchFamily="34" charset="0"/>
                <a:ea typeface="ＭＳ Ｐゴシック" panose="020B0600070205080204" pitchFamily="34" charset="-128"/>
              </a:defRPr>
            </a:lvl3pPr>
            <a:lvl4pPr eaLnBrk="0" hangingPunct="0">
              <a:defRPr sz="9500">
                <a:solidFill>
                  <a:schemeClr val="tx1"/>
                </a:solidFill>
                <a:latin typeface="Arial" panose="020B0604020202020204" pitchFamily="34" charset="0"/>
                <a:ea typeface="ＭＳ Ｐゴシック" panose="020B0600070205080204" pitchFamily="34" charset="-128"/>
              </a:defRPr>
            </a:lvl4pPr>
            <a:lvl5pPr eaLnBrk="0" hangingPunct="0">
              <a:defRPr sz="95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80">
                <a:cs typeface="Arial" panose="020B0604020202020204" pitchFamily="34" charset="0"/>
              </a:rPr>
              <a:t>GRAPHIC</a:t>
            </a:r>
            <a:endParaRPr lang="en-US" altLang="en-US" sz="3780">
              <a:cs typeface="Arial" panose="020B0604020202020204" pitchFamily="34" charset="0"/>
            </a:endParaRPr>
          </a:p>
        </p:txBody>
      </p:sp>
      <p:sp>
        <p:nvSpPr>
          <p:cNvPr id="36" name="TextBox 35"/>
          <p:cNvSpPr txBox="1"/>
          <p:nvPr/>
        </p:nvSpPr>
        <p:spPr bwMode="auto">
          <a:xfrm>
            <a:off x="1645920" y="6858001"/>
            <a:ext cx="19385280" cy="4175297"/>
          </a:xfrm>
          <a:prstGeom prst="rect">
            <a:avLst/>
          </a:prstGeom>
          <a:noFill/>
        </p:spPr>
        <p:txBody>
          <a:bodyPr lIns="0" tIns="0" rIns="0" bIns="0" numCol="3" spcCol="640080"/>
          <a:lstStyle/>
          <a:p>
            <a:pPr>
              <a:lnSpc>
                <a:spcPct val="120000"/>
              </a:lnSpc>
              <a:defRPr/>
            </a:pPr>
            <a:r>
              <a:rPr lang="en-US" sz="2520">
                <a:solidFill>
                  <a:srgbClr val="006231"/>
                </a:solidFill>
                <a:latin typeface="Arial" charset="0"/>
                <a:ea typeface="Arial" charset="0"/>
                <a:cs typeface="Arial" charset="0"/>
              </a:rPr>
              <a:t>Sed leo sem, consequat posuere, congue id, dictum at, eros ut arcu justo, pretium sed. Dignissim non, lacinia molestie, augue onec ipsum dolor, pretium malesuada nec diam Donec quis quam eget dolor convallis. Praesent purus est, interdum vitae, ultricies ut, elementum, sapien. Quisque ligula. Vivamus tellus nisl, faucibus sit amet, dictum Imperdiet, convallis sit amet, ligula. Praesent posuere . Nam vitae ipsum ut ipsum condimentum consectetur. Fusce justo. Nam a tellus sed nulla aliquet interdum. Curabitur id libero. Mauris dapibus tristiqv. Curabitur eros sapien, dictum vitae, tempor eget, fermentum id, metus. Morbi iaculis, mi ut tristique convallis, ipsum nisl sagittis purus, id condimentum pede tortor at quam . Curabitur eros sapien, dictum vitae, tempor eget, fermentum id, metus. Morbi iaculis, mi ut tristique convallis, ipsum nisl sagittis purus, id condimentum pede tortor at quam donec in ligula. Donec quis quam eget dolor convallis varius. Proin dapibus. Nam vitae ipsum ut ipsum condimentum consecteturllus sed nulla aliquet interdum. Mauris dapibus tristiqv.</a:t>
            </a:r>
          </a:p>
          <a:p>
            <a:pPr>
              <a:lnSpc>
                <a:spcPct val="120000"/>
              </a:lnSpc>
              <a:defRPr/>
            </a:pPr>
            <a:endParaRPr lang="en-US" sz="2520">
              <a:solidFill>
                <a:srgbClr val="006231"/>
              </a:solidFill>
              <a:latin typeface="Arial" charset="0"/>
              <a:ea typeface="Arial" charset="0"/>
              <a:cs typeface="Arial" charset="0"/>
            </a:endParaRPr>
          </a:p>
          <a:p>
            <a:pPr>
              <a:lnSpc>
                <a:spcPct val="120000"/>
              </a:lnSpc>
              <a:defRPr/>
            </a:pPr>
            <a:endParaRPr lang="en-US" sz="2520">
              <a:solidFill>
                <a:srgbClr val="006231"/>
              </a:solidFill>
              <a:latin typeface="Arial" charset="0"/>
              <a:ea typeface="Arial" charset="0"/>
              <a:cs typeface="Arial" charset="0"/>
            </a:endParaRPr>
          </a:p>
          <a:p>
            <a:pPr>
              <a:lnSpc>
                <a:spcPct val="120000"/>
              </a:lnSpc>
              <a:defRPr/>
            </a:pPr>
            <a:endParaRPr lang="en-US" sz="2520">
              <a:solidFill>
                <a:srgbClr val="006231"/>
              </a:solidFill>
              <a:latin typeface="Arial" charset="0"/>
              <a:ea typeface="Arial" charset="0"/>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UA-Poster-Presentation-Green-White-54x42</Template>
  <TotalTime>7</TotalTime>
  <Words>806</Words>
  <Application>Microsoft Office PowerPoint</Application>
  <PresentationFormat>Custom</PresentationFormat>
  <Paragraphs>53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ＭＳ Ｐゴシック</vt:lpstr>
      <vt:lpstr>Arial</vt:lpstr>
      <vt:lpstr>Calibri</vt:lpstr>
      <vt:lpstr>4_Office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jakab</dc:creator>
  <cp:lastModifiedBy>jakab</cp:lastModifiedBy>
  <cp:revision>2</cp:revision>
  <cp:lastPrinted>2010-10-08T01:06:04Z</cp:lastPrinted>
  <dcterms:created xsi:type="dcterms:W3CDTF">2018-11-16T15:33:53Z</dcterms:created>
  <dcterms:modified xsi:type="dcterms:W3CDTF">2018-11-16T16:03:58Z</dcterms:modified>
</cp:coreProperties>
</file>