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2" r:id="rId1"/>
  </p:sldMasterIdLst>
  <p:handoutMasterIdLst>
    <p:handoutMasterId r:id="rId3"/>
  </p:handoutMasterIdLst>
  <p:sldIdLst>
    <p:sldId id="265" r:id="rId2"/>
  </p:sldIdLst>
  <p:sldSz cx="43891200" cy="32918400"/>
  <p:notesSz cx="6858000" cy="9144000"/>
  <p:defaultTextStyle>
    <a:defPPr>
      <a:defRPr lang="en-US"/>
    </a:defPPr>
    <a:lvl1pPr algn="l" defTabSz="2194373" rtl="0" fontAlgn="base">
      <a:spcBef>
        <a:spcPct val="0"/>
      </a:spcBef>
      <a:spcAft>
        <a:spcPct val="0"/>
      </a:spcAft>
      <a:defRPr sz="8674" kern="1200">
        <a:solidFill>
          <a:schemeClr val="tx1"/>
        </a:solidFill>
        <a:latin typeface="Arial" panose="020B0604020202020204" pitchFamily="34" charset="0"/>
        <a:ea typeface="ＭＳ Ｐゴシック" panose="020B0600070205080204" pitchFamily="34" charset="-128"/>
        <a:cs typeface="+mn-cs"/>
      </a:defRPr>
    </a:lvl1pPr>
    <a:lvl2pPr marL="2194373" indent="-1776949" algn="l" defTabSz="2194373" rtl="0" fontAlgn="base">
      <a:spcBef>
        <a:spcPct val="0"/>
      </a:spcBef>
      <a:spcAft>
        <a:spcPct val="0"/>
      </a:spcAft>
      <a:defRPr sz="8674" kern="1200">
        <a:solidFill>
          <a:schemeClr val="tx1"/>
        </a:solidFill>
        <a:latin typeface="Arial" panose="020B0604020202020204" pitchFamily="34" charset="0"/>
        <a:ea typeface="ＭＳ Ｐゴシック" panose="020B0600070205080204" pitchFamily="34" charset="-128"/>
        <a:cs typeface="+mn-cs"/>
      </a:defRPr>
    </a:lvl2pPr>
    <a:lvl3pPr marL="4388745" indent="-3553898" algn="l" defTabSz="2194373" rtl="0" fontAlgn="base">
      <a:spcBef>
        <a:spcPct val="0"/>
      </a:spcBef>
      <a:spcAft>
        <a:spcPct val="0"/>
      </a:spcAft>
      <a:defRPr sz="8674" kern="1200">
        <a:solidFill>
          <a:schemeClr val="tx1"/>
        </a:solidFill>
        <a:latin typeface="Arial" panose="020B0604020202020204" pitchFamily="34" charset="0"/>
        <a:ea typeface="ＭＳ Ｐゴシック" panose="020B0600070205080204" pitchFamily="34" charset="-128"/>
        <a:cs typeface="+mn-cs"/>
      </a:defRPr>
    </a:lvl3pPr>
    <a:lvl4pPr marL="6583118" indent="-5330847" algn="l" defTabSz="2194373" rtl="0" fontAlgn="base">
      <a:spcBef>
        <a:spcPct val="0"/>
      </a:spcBef>
      <a:spcAft>
        <a:spcPct val="0"/>
      </a:spcAft>
      <a:defRPr sz="8674" kern="1200">
        <a:solidFill>
          <a:schemeClr val="tx1"/>
        </a:solidFill>
        <a:latin typeface="Arial" panose="020B0604020202020204" pitchFamily="34" charset="0"/>
        <a:ea typeface="ＭＳ Ｐゴシック" panose="020B0600070205080204" pitchFamily="34" charset="-128"/>
        <a:cs typeface="+mn-cs"/>
      </a:defRPr>
    </a:lvl4pPr>
    <a:lvl5pPr marL="8777491" indent="-7107796" algn="l" defTabSz="2194373" rtl="0" fontAlgn="base">
      <a:spcBef>
        <a:spcPct val="0"/>
      </a:spcBef>
      <a:spcAft>
        <a:spcPct val="0"/>
      </a:spcAft>
      <a:defRPr sz="8674" kern="1200">
        <a:solidFill>
          <a:schemeClr val="tx1"/>
        </a:solidFill>
        <a:latin typeface="Arial" panose="020B0604020202020204" pitchFamily="34" charset="0"/>
        <a:ea typeface="ＭＳ Ｐゴシック" panose="020B0600070205080204" pitchFamily="34" charset="-128"/>
        <a:cs typeface="+mn-cs"/>
      </a:defRPr>
    </a:lvl5pPr>
    <a:lvl6pPr marL="2087118" algn="l" defTabSz="834847" rtl="0" eaLnBrk="1" latinLnBrk="0" hangingPunct="1">
      <a:defRPr sz="8674" kern="1200">
        <a:solidFill>
          <a:schemeClr val="tx1"/>
        </a:solidFill>
        <a:latin typeface="Arial" panose="020B0604020202020204" pitchFamily="34" charset="0"/>
        <a:ea typeface="ＭＳ Ｐゴシック" panose="020B0600070205080204" pitchFamily="34" charset="-128"/>
        <a:cs typeface="+mn-cs"/>
      </a:defRPr>
    </a:lvl6pPr>
    <a:lvl7pPr marL="2504542" algn="l" defTabSz="834847" rtl="0" eaLnBrk="1" latinLnBrk="0" hangingPunct="1">
      <a:defRPr sz="8674" kern="1200">
        <a:solidFill>
          <a:schemeClr val="tx1"/>
        </a:solidFill>
        <a:latin typeface="Arial" panose="020B0604020202020204" pitchFamily="34" charset="0"/>
        <a:ea typeface="ＭＳ Ｐゴシック" panose="020B0600070205080204" pitchFamily="34" charset="-128"/>
        <a:cs typeface="+mn-cs"/>
      </a:defRPr>
    </a:lvl7pPr>
    <a:lvl8pPr marL="2921965" algn="l" defTabSz="834847" rtl="0" eaLnBrk="1" latinLnBrk="0" hangingPunct="1">
      <a:defRPr sz="8674" kern="1200">
        <a:solidFill>
          <a:schemeClr val="tx1"/>
        </a:solidFill>
        <a:latin typeface="Arial" panose="020B0604020202020204" pitchFamily="34" charset="0"/>
        <a:ea typeface="ＭＳ Ｐゴシック" panose="020B0600070205080204" pitchFamily="34" charset="-128"/>
        <a:cs typeface="+mn-cs"/>
      </a:defRPr>
    </a:lvl8pPr>
    <a:lvl9pPr marL="3339389" algn="l" defTabSz="834847" rtl="0" eaLnBrk="1" latinLnBrk="0" hangingPunct="1">
      <a:defRPr sz="8674"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6231"/>
    <a:srgbClr val="FCD846"/>
    <a:srgbClr val="447243"/>
    <a:srgbClr val="4C4C4C"/>
    <a:srgbClr val="008040"/>
    <a:srgbClr val="781C1C"/>
    <a:srgbClr val="008000"/>
    <a:srgbClr val="1C2166"/>
    <a:srgbClr val="367A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Objects="1">
      <p:cViewPr varScale="1">
        <p:scale>
          <a:sx n="28" d="100"/>
          <a:sy n="28" d="100"/>
        </p:scale>
        <p:origin x="918" y="180"/>
      </p:cViewPr>
      <p:guideLst/>
    </p:cSldViewPr>
  </p:slideViewPr>
  <p:notesTextViewPr>
    <p:cViewPr>
      <p:scale>
        <a:sx n="1" d="1"/>
        <a:sy n="1" d="1"/>
      </p:scale>
      <p:origin x="0" y="0"/>
    </p:cViewPr>
  </p:notesTextViewPr>
  <p:notesViewPr>
    <p:cSldViewPr snapToObjects="1">
      <p:cViewPr varScale="1">
        <p:scale>
          <a:sx n="101" d="100"/>
          <a:sy n="101" d="100"/>
        </p:scale>
        <p:origin x="3552" y="12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CE2C818-2BCB-435C-9A0C-C09046FF66C6}" type="datetimeFigureOut">
              <a:rPr lang="en-US" smtClean="0"/>
              <a:t>11/16/2018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3319DB-0778-487B-8A7D-71CE956362DE}" type="slidenum">
              <a:rPr lang="en-US" smtClean="0"/>
              <a:t>‹#›</a:t>
            </a:fld>
            <a:endParaRPr lang="en-US"/>
          </a:p>
        </p:txBody>
      </p:sp>
    </p:spTree>
    <p:extLst>
      <p:ext uri="{BB962C8B-B14F-4D97-AF65-F5344CB8AC3E}">
        <p14:creationId xmlns:p14="http://schemas.microsoft.com/office/powerpoint/2010/main" val="33821621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38134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0" y="0"/>
            <a:ext cx="43891200" cy="32918400"/>
          </a:xfrm>
          <a:prstGeom prst="rect">
            <a:avLst/>
          </a:prstGeom>
          <a:solidFill>
            <a:schemeClr val="bg1">
              <a:lumMod val="95000"/>
              <a:alpha val="98000"/>
            </a:schemeClr>
          </a:solidFill>
        </p:spPr>
        <p:txBody>
          <a:bodyPr/>
          <a:lstStyle/>
          <a:p>
            <a:pPr>
              <a:defRPr/>
            </a:pPr>
            <a:endParaRPr lang="en-US" sz="7807">
              <a:latin typeface="Arial" charset="0"/>
              <a:ea typeface="ＭＳ Ｐゴシック" charset="-128"/>
              <a:cs typeface="ＭＳ Ｐゴシック" charset="-128"/>
            </a:endParaRPr>
          </a:p>
        </p:txBody>
      </p:sp>
      <p:cxnSp>
        <p:nvCxnSpPr>
          <p:cNvPr id="7" name="Straight Connector 6"/>
          <p:cNvCxnSpPr/>
          <p:nvPr userDrawn="1"/>
        </p:nvCxnSpPr>
        <p:spPr>
          <a:xfrm>
            <a:off x="0" y="3291840"/>
            <a:ext cx="43891200" cy="1429"/>
          </a:xfrm>
          <a:prstGeom prst="line">
            <a:avLst/>
          </a:prstGeom>
          <a:ln w="127000" cap="flat" cmpd="sng" algn="ctr">
            <a:solidFill>
              <a:schemeClr val="bg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Rectangle 1"/>
          <p:cNvSpPr/>
          <p:nvPr userDrawn="1"/>
        </p:nvSpPr>
        <p:spPr>
          <a:xfrm>
            <a:off x="0" y="32537400"/>
            <a:ext cx="43891200" cy="381000"/>
          </a:xfrm>
          <a:prstGeom prst="rect">
            <a:avLst/>
          </a:prstGeom>
          <a:solidFill>
            <a:srgbClr val="FCD84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rotWithShape="1">
          <a:blip r:embed="rId3">
            <a:extLst>
              <a:ext uri="{28A0092B-C50C-407E-A947-70E740481C1C}">
                <a14:useLocalDpi xmlns:a14="http://schemas.microsoft.com/office/drawing/2010/main" val="0"/>
              </a:ext>
            </a:extLst>
          </a:blip>
          <a:srcRect b="33046"/>
          <a:stretch/>
        </p:blipFill>
        <p:spPr>
          <a:xfrm>
            <a:off x="0" y="29822"/>
            <a:ext cx="43891200" cy="3269309"/>
          </a:xfrm>
          <a:prstGeom prst="rect">
            <a:avLst/>
          </a:prstGeom>
        </p:spPr>
      </p:pic>
      <p:pic>
        <p:nvPicPr>
          <p:cNvPr id="6" name="Picture 5"/>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219200" y="720054"/>
            <a:ext cx="8540752" cy="1905001"/>
          </a:xfrm>
          <a:prstGeom prst="rect">
            <a:avLst/>
          </a:prstGeom>
        </p:spPr>
      </p:pic>
      <p:sp>
        <p:nvSpPr>
          <p:cNvPr id="9" name="Rectangle 8"/>
          <p:cNvSpPr/>
          <p:nvPr userDrawn="1"/>
        </p:nvSpPr>
        <p:spPr>
          <a:xfrm>
            <a:off x="0" y="3276601"/>
            <a:ext cx="43891200" cy="52352"/>
          </a:xfrm>
          <a:prstGeom prst="rect">
            <a:avLst/>
          </a:prstGeom>
          <a:solidFill>
            <a:srgbClr val="00623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0" y="32537401"/>
            <a:ext cx="43891200" cy="52352"/>
          </a:xfrm>
          <a:prstGeom prst="rect">
            <a:avLst/>
          </a:prstGeom>
          <a:solidFill>
            <a:srgbClr val="00623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33" r:id="rId1"/>
  </p:sldLayoutIdLst>
  <p:timing>
    <p:tnLst>
      <p:par>
        <p:cTn id="1" dur="indefinite" restart="never" nodeType="tmRoot"/>
      </p:par>
    </p:tnLst>
  </p:timing>
  <p:txStyles>
    <p:titleStyle>
      <a:lvl1pPr algn="ctr" defTabSz="2163128" rtl="0" eaLnBrk="1" fontAlgn="base" hangingPunct="1">
        <a:spcBef>
          <a:spcPct val="0"/>
        </a:spcBef>
        <a:spcAft>
          <a:spcPct val="0"/>
        </a:spcAft>
        <a:defRPr sz="20790" kern="1200">
          <a:solidFill>
            <a:schemeClr val="tx1"/>
          </a:solidFill>
          <a:latin typeface="+mj-lt"/>
          <a:ea typeface="ＭＳ Ｐゴシック" charset="-128"/>
          <a:cs typeface="ＭＳ Ｐゴシック" charset="-128"/>
        </a:defRPr>
      </a:lvl1pPr>
      <a:lvl2pPr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2pPr>
      <a:lvl3pPr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3pPr>
      <a:lvl4pPr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4pPr>
      <a:lvl5pPr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5pPr>
      <a:lvl6pPr marL="411480"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6pPr>
      <a:lvl7pPr marL="822960"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7pPr>
      <a:lvl8pPr marL="1234440"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8pPr>
      <a:lvl9pPr marL="1645920" algn="ctr" defTabSz="2163128" rtl="0" eaLnBrk="1" fontAlgn="base" hangingPunct="1">
        <a:spcBef>
          <a:spcPct val="0"/>
        </a:spcBef>
        <a:spcAft>
          <a:spcPct val="0"/>
        </a:spcAft>
        <a:defRPr sz="20790">
          <a:solidFill>
            <a:schemeClr val="tx1"/>
          </a:solidFill>
          <a:latin typeface="Calibri" charset="0"/>
          <a:ea typeface="ＭＳ Ｐゴシック" charset="-128"/>
          <a:cs typeface="ＭＳ Ｐゴシック" charset="-128"/>
        </a:defRPr>
      </a:lvl9pPr>
    </p:titleStyle>
    <p:bodyStyle>
      <a:lvl1pPr marL="1621632" indent="-1621632" algn="l" defTabSz="2163128" rtl="0" eaLnBrk="1" fontAlgn="base" hangingPunct="1">
        <a:spcBef>
          <a:spcPct val="20000"/>
        </a:spcBef>
        <a:spcAft>
          <a:spcPct val="0"/>
        </a:spcAft>
        <a:buFont typeface="Arial" panose="020B0604020202020204" pitchFamily="34" charset="0"/>
        <a:buChar char="•"/>
        <a:defRPr sz="15120" kern="1200">
          <a:solidFill>
            <a:schemeClr val="tx1"/>
          </a:solidFill>
          <a:latin typeface="+mn-lt"/>
          <a:ea typeface="ＭＳ Ｐゴシック" charset="-128"/>
          <a:cs typeface="ＭＳ Ｐゴシック" charset="-128"/>
        </a:defRPr>
      </a:lvl1pPr>
      <a:lvl2pPr marL="3514725" indent="-1351598" algn="l" defTabSz="2163128" rtl="0" eaLnBrk="1" fontAlgn="base" hangingPunct="1">
        <a:spcBef>
          <a:spcPct val="20000"/>
        </a:spcBef>
        <a:spcAft>
          <a:spcPct val="0"/>
        </a:spcAft>
        <a:buFont typeface="Arial" panose="020B0604020202020204" pitchFamily="34" charset="0"/>
        <a:buChar char="–"/>
        <a:defRPr sz="13230" kern="1200">
          <a:solidFill>
            <a:schemeClr val="tx1"/>
          </a:solidFill>
          <a:latin typeface="+mn-lt"/>
          <a:ea typeface="ＭＳ Ｐゴシック" charset="-128"/>
          <a:cs typeface="ＭＳ Ｐゴシック" charset="-128"/>
        </a:defRPr>
      </a:lvl2pPr>
      <a:lvl3pPr marL="5407819" indent="-1081564" algn="l" defTabSz="2163128" rtl="0" eaLnBrk="1" fontAlgn="base" hangingPunct="1">
        <a:spcBef>
          <a:spcPct val="20000"/>
        </a:spcBef>
        <a:spcAft>
          <a:spcPct val="0"/>
        </a:spcAft>
        <a:buFont typeface="Arial" panose="020B0604020202020204" pitchFamily="34" charset="0"/>
        <a:buChar char="•"/>
        <a:defRPr sz="11340" kern="1200">
          <a:solidFill>
            <a:schemeClr val="tx1"/>
          </a:solidFill>
          <a:latin typeface="+mn-lt"/>
          <a:ea typeface="ＭＳ Ｐゴシック" charset="-128"/>
          <a:cs typeface="ＭＳ Ｐゴシック" charset="-128"/>
        </a:defRPr>
      </a:lvl3pPr>
      <a:lvl4pPr marL="7570947" indent="-1081564" algn="l" defTabSz="2163128" rtl="0" eaLnBrk="1" fontAlgn="base" hangingPunct="1">
        <a:spcBef>
          <a:spcPct val="20000"/>
        </a:spcBef>
        <a:spcAft>
          <a:spcPct val="0"/>
        </a:spcAft>
        <a:buFont typeface="Arial" panose="020B0604020202020204" pitchFamily="34" charset="0"/>
        <a:buChar char="–"/>
        <a:defRPr sz="9450" kern="1200">
          <a:solidFill>
            <a:schemeClr val="tx1"/>
          </a:solidFill>
          <a:latin typeface="+mn-lt"/>
          <a:ea typeface="ＭＳ Ｐゴシック" charset="-128"/>
          <a:cs typeface="ＭＳ Ｐゴシック" charset="-128"/>
        </a:defRPr>
      </a:lvl4pPr>
      <a:lvl5pPr marL="9734074" indent="-1081564" algn="l" defTabSz="2163128" rtl="0" eaLnBrk="1" fontAlgn="base" hangingPunct="1">
        <a:spcBef>
          <a:spcPct val="20000"/>
        </a:spcBef>
        <a:spcAft>
          <a:spcPct val="0"/>
        </a:spcAft>
        <a:buFont typeface="Arial" panose="020B0604020202020204" pitchFamily="34" charset="0"/>
        <a:buChar char="»"/>
        <a:defRPr sz="9450" kern="1200">
          <a:solidFill>
            <a:schemeClr val="tx1"/>
          </a:solidFill>
          <a:latin typeface="+mn-lt"/>
          <a:ea typeface="ＭＳ Ｐゴシック" charset="-128"/>
          <a:cs typeface="ＭＳ Ｐゴシック" charset="-128"/>
        </a:defRPr>
      </a:lvl5pPr>
      <a:lvl6pPr marL="11897554" indent="-1081596" algn="l" defTabSz="2163191" rtl="0" eaLnBrk="1" latinLnBrk="0" hangingPunct="1">
        <a:spcBef>
          <a:spcPct val="20000"/>
        </a:spcBef>
        <a:buFont typeface="Arial"/>
        <a:buChar char="•"/>
        <a:defRPr sz="9450" kern="1200">
          <a:solidFill>
            <a:schemeClr val="tx1"/>
          </a:solidFill>
          <a:latin typeface="+mn-lt"/>
          <a:ea typeface="+mn-ea"/>
          <a:cs typeface="+mn-cs"/>
        </a:defRPr>
      </a:lvl6pPr>
      <a:lvl7pPr marL="14060745" indent="-1081596" algn="l" defTabSz="2163191" rtl="0" eaLnBrk="1" latinLnBrk="0" hangingPunct="1">
        <a:spcBef>
          <a:spcPct val="20000"/>
        </a:spcBef>
        <a:buFont typeface="Arial"/>
        <a:buChar char="•"/>
        <a:defRPr sz="9450" kern="1200">
          <a:solidFill>
            <a:schemeClr val="tx1"/>
          </a:solidFill>
          <a:latin typeface="+mn-lt"/>
          <a:ea typeface="+mn-ea"/>
          <a:cs typeface="+mn-cs"/>
        </a:defRPr>
      </a:lvl7pPr>
      <a:lvl8pPr marL="16223936" indent="-1081596" algn="l" defTabSz="2163191" rtl="0" eaLnBrk="1" latinLnBrk="0" hangingPunct="1">
        <a:spcBef>
          <a:spcPct val="20000"/>
        </a:spcBef>
        <a:buFont typeface="Arial"/>
        <a:buChar char="•"/>
        <a:defRPr sz="9450" kern="1200">
          <a:solidFill>
            <a:schemeClr val="tx1"/>
          </a:solidFill>
          <a:latin typeface="+mn-lt"/>
          <a:ea typeface="+mn-ea"/>
          <a:cs typeface="+mn-cs"/>
        </a:defRPr>
      </a:lvl8pPr>
      <a:lvl9pPr marL="18387128" indent="-1081596" algn="l" defTabSz="2163191" rtl="0" eaLnBrk="1" latinLnBrk="0" hangingPunct="1">
        <a:spcBef>
          <a:spcPct val="20000"/>
        </a:spcBef>
        <a:buFont typeface="Arial"/>
        <a:buChar char="•"/>
        <a:defRPr sz="9450" kern="1200">
          <a:solidFill>
            <a:schemeClr val="tx1"/>
          </a:solidFill>
          <a:latin typeface="+mn-lt"/>
          <a:ea typeface="+mn-ea"/>
          <a:cs typeface="+mn-cs"/>
        </a:defRPr>
      </a:lvl9pPr>
    </p:bodyStyle>
    <p:otherStyle>
      <a:defPPr>
        <a:defRPr lang="en-US"/>
      </a:defPPr>
      <a:lvl1pPr marL="0" algn="l" defTabSz="2163191" rtl="0" eaLnBrk="1" latinLnBrk="0" hangingPunct="1">
        <a:defRPr sz="8550" kern="1200">
          <a:solidFill>
            <a:schemeClr val="tx1"/>
          </a:solidFill>
          <a:latin typeface="+mn-lt"/>
          <a:ea typeface="+mn-ea"/>
          <a:cs typeface="+mn-cs"/>
        </a:defRPr>
      </a:lvl1pPr>
      <a:lvl2pPr marL="2163191" algn="l" defTabSz="2163191" rtl="0" eaLnBrk="1" latinLnBrk="0" hangingPunct="1">
        <a:defRPr sz="8550" kern="1200">
          <a:solidFill>
            <a:schemeClr val="tx1"/>
          </a:solidFill>
          <a:latin typeface="+mn-lt"/>
          <a:ea typeface="+mn-ea"/>
          <a:cs typeface="+mn-cs"/>
        </a:defRPr>
      </a:lvl2pPr>
      <a:lvl3pPr marL="4326383" algn="l" defTabSz="2163191" rtl="0" eaLnBrk="1" latinLnBrk="0" hangingPunct="1">
        <a:defRPr sz="8550" kern="1200">
          <a:solidFill>
            <a:schemeClr val="tx1"/>
          </a:solidFill>
          <a:latin typeface="+mn-lt"/>
          <a:ea typeface="+mn-ea"/>
          <a:cs typeface="+mn-cs"/>
        </a:defRPr>
      </a:lvl3pPr>
      <a:lvl4pPr marL="6489574" algn="l" defTabSz="2163191" rtl="0" eaLnBrk="1" latinLnBrk="0" hangingPunct="1">
        <a:defRPr sz="8550" kern="1200">
          <a:solidFill>
            <a:schemeClr val="tx1"/>
          </a:solidFill>
          <a:latin typeface="+mn-lt"/>
          <a:ea typeface="+mn-ea"/>
          <a:cs typeface="+mn-cs"/>
        </a:defRPr>
      </a:lvl4pPr>
      <a:lvl5pPr marL="8652766" algn="l" defTabSz="2163191" rtl="0" eaLnBrk="1" latinLnBrk="0" hangingPunct="1">
        <a:defRPr sz="8550" kern="1200">
          <a:solidFill>
            <a:schemeClr val="tx1"/>
          </a:solidFill>
          <a:latin typeface="+mn-lt"/>
          <a:ea typeface="+mn-ea"/>
          <a:cs typeface="+mn-cs"/>
        </a:defRPr>
      </a:lvl5pPr>
      <a:lvl6pPr marL="10815958" algn="l" defTabSz="2163191" rtl="0" eaLnBrk="1" latinLnBrk="0" hangingPunct="1">
        <a:defRPr sz="8550" kern="1200">
          <a:solidFill>
            <a:schemeClr val="tx1"/>
          </a:solidFill>
          <a:latin typeface="+mn-lt"/>
          <a:ea typeface="+mn-ea"/>
          <a:cs typeface="+mn-cs"/>
        </a:defRPr>
      </a:lvl6pPr>
      <a:lvl7pPr marL="12979149" algn="l" defTabSz="2163191" rtl="0" eaLnBrk="1" latinLnBrk="0" hangingPunct="1">
        <a:defRPr sz="8550" kern="1200">
          <a:solidFill>
            <a:schemeClr val="tx1"/>
          </a:solidFill>
          <a:latin typeface="+mn-lt"/>
          <a:ea typeface="+mn-ea"/>
          <a:cs typeface="+mn-cs"/>
        </a:defRPr>
      </a:lvl7pPr>
      <a:lvl8pPr marL="15142341" algn="l" defTabSz="2163191" rtl="0" eaLnBrk="1" latinLnBrk="0" hangingPunct="1">
        <a:defRPr sz="8550" kern="1200">
          <a:solidFill>
            <a:schemeClr val="tx1"/>
          </a:solidFill>
          <a:latin typeface="+mn-lt"/>
          <a:ea typeface="+mn-ea"/>
          <a:cs typeface="+mn-cs"/>
        </a:defRPr>
      </a:lvl8pPr>
      <a:lvl9pPr marL="17305532" algn="l" defTabSz="2163191" rtl="0" eaLnBrk="1" latinLnBrk="0" hangingPunct="1">
        <a:defRPr sz="85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8"/>
          <p:cNvSpPr txBox="1">
            <a:spLocks noChangeArrowheads="1"/>
          </p:cNvSpPr>
          <p:nvPr/>
        </p:nvSpPr>
        <p:spPr bwMode="auto">
          <a:xfrm>
            <a:off x="1303020" y="822960"/>
            <a:ext cx="41285160" cy="1408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8550">
              <a:latin typeface="Calibri" panose="020F0502020204030204" pitchFamily="34" charset="0"/>
            </a:endParaRPr>
          </a:p>
        </p:txBody>
      </p:sp>
      <p:sp>
        <p:nvSpPr>
          <p:cNvPr id="3075" name="Text Box 2"/>
          <p:cNvSpPr txBox="1">
            <a:spLocks noChangeArrowheads="1"/>
          </p:cNvSpPr>
          <p:nvPr/>
        </p:nvSpPr>
        <p:spPr bwMode="auto">
          <a:xfrm>
            <a:off x="11757184" y="0"/>
            <a:ext cx="28224956"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0" tIns="576072"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spcBef>
                <a:spcPts val="1080"/>
              </a:spcBef>
            </a:pPr>
            <a:r>
              <a:rPr lang="en-US" altLang="en-US" sz="7200" b="1" dirty="0">
                <a:cs typeface="Arial" panose="020B0604020202020204" pitchFamily="34" charset="0"/>
              </a:rPr>
              <a:t>General Template for a </a:t>
            </a:r>
            <a:r>
              <a:rPr lang="en-US" altLang="en-US" sz="7200" b="1" dirty="0" smtClean="0">
                <a:cs typeface="Arial" panose="020B0604020202020204" pitchFamily="34" charset="0"/>
              </a:rPr>
              <a:t>48” </a:t>
            </a:r>
            <a:r>
              <a:rPr lang="en-US" altLang="en-US" sz="7200" b="1" dirty="0">
                <a:cs typeface="Arial" panose="020B0604020202020204" pitchFamily="34" charset="0"/>
              </a:rPr>
              <a:t>x </a:t>
            </a:r>
            <a:r>
              <a:rPr lang="en-US" altLang="en-US" sz="7200" b="1" dirty="0" smtClean="0">
                <a:cs typeface="Arial" panose="020B0604020202020204" pitchFamily="34" charset="0"/>
              </a:rPr>
              <a:t>36” </a:t>
            </a:r>
            <a:r>
              <a:rPr lang="en-US" altLang="en-US" sz="7200" b="1" dirty="0">
                <a:cs typeface="Arial" panose="020B0604020202020204" pitchFamily="34" charset="0"/>
              </a:rPr>
              <a:t>Poster</a:t>
            </a:r>
          </a:p>
          <a:p>
            <a:pPr eaLnBrk="1" hangingPunct="1">
              <a:spcBef>
                <a:spcPts val="1080"/>
              </a:spcBef>
            </a:pPr>
            <a:r>
              <a:rPr lang="en-US" altLang="en-US" sz="3600" dirty="0">
                <a:cs typeface="Arial" panose="020B0604020202020204" pitchFamily="34" charset="0"/>
              </a:rPr>
              <a:t>Name(s) of Contributors</a:t>
            </a:r>
            <a:r>
              <a:rPr lang="en-US" altLang="en-US" sz="3600" baseline="30000" dirty="0">
                <a:cs typeface="Arial" panose="020B0604020202020204" pitchFamily="34" charset="0"/>
              </a:rPr>
              <a:t>1</a:t>
            </a:r>
            <a:r>
              <a:rPr lang="en-US" altLang="en-US" sz="3600" dirty="0">
                <a:cs typeface="Arial" panose="020B0604020202020204" pitchFamily="34" charset="0"/>
              </a:rPr>
              <a:t>, Name(s) of Contributors</a:t>
            </a:r>
            <a:r>
              <a:rPr lang="en-US" altLang="en-US" sz="3600" baseline="30000" dirty="0">
                <a:cs typeface="Arial" panose="020B0604020202020204" pitchFamily="34" charset="0"/>
              </a:rPr>
              <a:t>2</a:t>
            </a:r>
            <a:r>
              <a:rPr lang="en-US" altLang="en-US" sz="3600" dirty="0">
                <a:cs typeface="Arial" panose="020B0604020202020204" pitchFamily="34" charset="0"/>
              </a:rPr>
              <a:t>, Name(s) of Contributors</a:t>
            </a:r>
            <a:r>
              <a:rPr lang="en-US" altLang="en-US" sz="3600" baseline="30000" dirty="0">
                <a:cs typeface="Arial" panose="020B0604020202020204" pitchFamily="34" charset="0"/>
              </a:rPr>
              <a:t>3</a:t>
            </a:r>
            <a:endParaRPr lang="en-US" altLang="en-US" sz="3600" dirty="0">
              <a:cs typeface="Arial" panose="020B0604020202020204" pitchFamily="34" charset="0"/>
            </a:endParaRPr>
          </a:p>
          <a:p>
            <a:pPr eaLnBrk="1" hangingPunct="1">
              <a:spcBef>
                <a:spcPts val="1080"/>
              </a:spcBef>
            </a:pPr>
            <a:r>
              <a:rPr lang="en-US" altLang="en-US" sz="2340" baseline="30000" dirty="0">
                <a:cs typeface="Arial" panose="020B0604020202020204" pitchFamily="34" charset="0"/>
              </a:rPr>
              <a:t>1</a:t>
            </a:r>
            <a:r>
              <a:rPr lang="en-US" altLang="en-US" sz="2340" dirty="0">
                <a:cs typeface="Arial" panose="020B0604020202020204" pitchFamily="34" charset="0"/>
              </a:rPr>
              <a:t>Institution Details, Address, Location, </a:t>
            </a:r>
            <a:r>
              <a:rPr lang="en-US" altLang="en-US" sz="2340" baseline="30000" dirty="0">
                <a:cs typeface="Arial" panose="020B0604020202020204" pitchFamily="34" charset="0"/>
              </a:rPr>
              <a:t>2</a:t>
            </a:r>
            <a:r>
              <a:rPr lang="en-US" altLang="en-US" sz="2340" dirty="0">
                <a:cs typeface="Arial" panose="020B0604020202020204" pitchFamily="34" charset="0"/>
              </a:rPr>
              <a:t>Institution Details, Address, Location, </a:t>
            </a:r>
            <a:r>
              <a:rPr lang="en-US" altLang="en-US" sz="2340" baseline="30000" dirty="0">
                <a:cs typeface="Arial" panose="020B0604020202020204" pitchFamily="34" charset="0"/>
              </a:rPr>
              <a:t>3</a:t>
            </a:r>
            <a:r>
              <a:rPr lang="en-US" altLang="en-US" sz="2340" dirty="0">
                <a:cs typeface="Arial" panose="020B0604020202020204" pitchFamily="34" charset="0"/>
              </a:rPr>
              <a:t>Institution Details, Address, Location</a:t>
            </a:r>
            <a:endParaRPr lang="en-AU" altLang="en-US" sz="2340" dirty="0">
              <a:latin typeface="Calibri" panose="020F0502020204030204" pitchFamily="34" charset="0"/>
            </a:endParaRPr>
          </a:p>
          <a:p>
            <a:pPr eaLnBrk="1" hangingPunct="1">
              <a:spcBef>
                <a:spcPts val="1080"/>
              </a:spcBef>
            </a:pPr>
            <a:endParaRPr lang="en-AU" altLang="en-US" sz="2340" dirty="0">
              <a:latin typeface="Calibri" panose="020F0502020204030204" pitchFamily="34" charset="0"/>
            </a:endParaRPr>
          </a:p>
          <a:p>
            <a:pPr eaLnBrk="1" hangingPunct="1">
              <a:spcBef>
                <a:spcPts val="1080"/>
              </a:spcBef>
            </a:pPr>
            <a:endParaRPr lang="en-AU" altLang="en-US" sz="3600" dirty="0">
              <a:latin typeface="Calibri" panose="020F0502020204030204" pitchFamily="34" charset="0"/>
            </a:endParaRPr>
          </a:p>
          <a:p>
            <a:pPr eaLnBrk="1" hangingPunct="1">
              <a:spcBef>
                <a:spcPts val="1080"/>
              </a:spcBef>
            </a:pPr>
            <a:endParaRPr lang="en-AU" altLang="en-US" sz="3600" dirty="0">
              <a:latin typeface="Calibri" panose="020F0502020204030204" pitchFamily="34" charset="0"/>
            </a:endParaRPr>
          </a:p>
        </p:txBody>
      </p:sp>
      <p:sp>
        <p:nvSpPr>
          <p:cNvPr id="3076" name="TextBox 35"/>
          <p:cNvSpPr txBox="1">
            <a:spLocks noChangeArrowheads="1"/>
          </p:cNvSpPr>
          <p:nvPr/>
        </p:nvSpPr>
        <p:spPr bwMode="auto">
          <a:xfrm>
            <a:off x="1165860" y="5473542"/>
            <a:ext cx="20413980" cy="12357258"/>
          </a:xfrm>
          <a:prstGeom prst="rect">
            <a:avLst/>
          </a:prstGeom>
          <a:noFill/>
          <a:ln w="12700">
            <a:solidFill>
              <a:srgbClr val="006231"/>
            </a:solidFill>
            <a:miter lim="800000"/>
            <a:headEnd/>
            <a:tailEnd/>
          </a:ln>
          <a:extLst>
            <a:ext uri="{909E8E84-426E-40DD-AFC4-6F175D3DCCD1}">
              <a14:hiddenFill xmlns:a14="http://schemas.microsoft.com/office/drawing/2010/main">
                <a:solidFill>
                  <a:srgbClr val="FFFFFF"/>
                </a:solidFill>
              </a14:hiddenFill>
            </a:ext>
          </a:extLst>
        </p:spPr>
        <p:txBody>
          <a:bodyPr lIns="411480" tIns="411480" rIns="411480" bIns="41148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endParaRPr lang="en-US" altLang="en-US" sz="2520">
              <a:cs typeface="Arial" panose="020B0604020202020204" pitchFamily="34" charset="0"/>
            </a:endParaRPr>
          </a:p>
        </p:txBody>
      </p:sp>
      <p:sp>
        <p:nvSpPr>
          <p:cNvPr id="3077" name="Text Box 27"/>
          <p:cNvSpPr txBox="1">
            <a:spLocks noChangeArrowheads="1"/>
          </p:cNvSpPr>
          <p:nvPr/>
        </p:nvSpPr>
        <p:spPr bwMode="auto">
          <a:xfrm>
            <a:off x="1645920" y="11887200"/>
            <a:ext cx="7132320" cy="5559267"/>
          </a:xfrm>
          <a:prstGeom prst="rect">
            <a:avLst/>
          </a:prstGeom>
          <a:solidFill>
            <a:srgbClr val="D9D9D9"/>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lIns="340170" tIns="170086" rIns="340170" bIns="170086" anchor="ct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80">
                <a:cs typeface="Arial" panose="020B0604020202020204" pitchFamily="34" charset="0"/>
              </a:rPr>
              <a:t>GRAPHIC</a:t>
            </a:r>
          </a:p>
        </p:txBody>
      </p:sp>
      <p:sp>
        <p:nvSpPr>
          <p:cNvPr id="13322" name="TextBox 35"/>
          <p:cNvSpPr txBox="1">
            <a:spLocks noChangeArrowheads="1"/>
          </p:cNvSpPr>
          <p:nvPr/>
        </p:nvSpPr>
        <p:spPr bwMode="auto">
          <a:xfrm>
            <a:off x="1165860" y="3977641"/>
            <a:ext cx="20413980" cy="1495794"/>
          </a:xfrm>
          <a:prstGeom prst="rect">
            <a:avLst/>
          </a:prstGeom>
          <a:solidFill>
            <a:srgbClr val="006231"/>
          </a:solidFill>
          <a:ln w="12700" cmpd="sng">
            <a:solidFill>
              <a:srgbClr val="006231"/>
            </a:solidFill>
            <a:miter lim="800000"/>
            <a:headEnd/>
            <a:tailEnd/>
          </a:ln>
        </p:spPr>
        <p:txBody>
          <a:bodyPr lIns="411480" tIns="411480" rIns="411480" bIns="411480">
            <a:spAutoFit/>
          </a:bodyP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320" b="1">
                <a:solidFill>
                  <a:schemeClr val="bg1"/>
                </a:solidFill>
                <a:cs typeface="Arial" panose="020B0604020202020204" pitchFamily="34" charset="0"/>
              </a:rPr>
              <a:t>HEADING</a:t>
            </a:r>
            <a:endParaRPr lang="en-US" altLang="en-US" sz="4320">
              <a:solidFill>
                <a:schemeClr val="bg1"/>
              </a:solidFill>
              <a:cs typeface="Arial" panose="020B0604020202020204" pitchFamily="34" charset="0"/>
            </a:endParaRPr>
          </a:p>
        </p:txBody>
      </p:sp>
      <p:sp>
        <p:nvSpPr>
          <p:cNvPr id="3079" name="TextBox 23"/>
          <p:cNvSpPr txBox="1">
            <a:spLocks noChangeArrowheads="1"/>
          </p:cNvSpPr>
          <p:nvPr/>
        </p:nvSpPr>
        <p:spPr bwMode="auto">
          <a:xfrm>
            <a:off x="1645920" y="5897880"/>
            <a:ext cx="19270980" cy="960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r>
              <a:rPr lang="en-US" altLang="en-US" sz="3200" dirty="0">
                <a:solidFill>
                  <a:srgbClr val="006231"/>
                </a:solidFill>
                <a:cs typeface="Arial" panose="020B0604020202020204" pitchFamily="34" charset="0"/>
              </a:rPr>
              <a:t>SUB HEADING</a:t>
            </a:r>
          </a:p>
        </p:txBody>
      </p:sp>
      <p:sp>
        <p:nvSpPr>
          <p:cNvPr id="3080" name="Text Box 27"/>
          <p:cNvSpPr txBox="1">
            <a:spLocks noChangeArrowheads="1"/>
          </p:cNvSpPr>
          <p:nvPr/>
        </p:nvSpPr>
        <p:spPr bwMode="auto">
          <a:xfrm>
            <a:off x="9395460" y="11887200"/>
            <a:ext cx="11635740" cy="5559267"/>
          </a:xfrm>
          <a:prstGeom prst="rect">
            <a:avLst/>
          </a:prstGeom>
          <a:solidFill>
            <a:srgbClr val="D9D9D9"/>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lIns="340170" tIns="170086" rIns="340170" bIns="170086" anchor="ct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80">
                <a:cs typeface="Arial" panose="020B0604020202020204" pitchFamily="34" charset="0"/>
              </a:rPr>
              <a:t>GRAPHIC</a:t>
            </a:r>
            <a:endParaRPr lang="en-US" altLang="en-US" sz="3780">
              <a:cs typeface="Arial" panose="020B0604020202020204" pitchFamily="34" charset="0"/>
            </a:endParaRPr>
          </a:p>
        </p:txBody>
      </p:sp>
      <p:sp>
        <p:nvSpPr>
          <p:cNvPr id="3081" name="TextBox 35"/>
          <p:cNvSpPr txBox="1">
            <a:spLocks noChangeArrowheads="1"/>
          </p:cNvSpPr>
          <p:nvPr/>
        </p:nvSpPr>
        <p:spPr bwMode="auto">
          <a:xfrm>
            <a:off x="11757184" y="18653760"/>
            <a:ext cx="9822656" cy="13205937"/>
          </a:xfrm>
          <a:prstGeom prst="rect">
            <a:avLst/>
          </a:prstGeom>
          <a:noFill/>
          <a:ln w="12700">
            <a:solidFill>
              <a:srgbClr val="006231"/>
            </a:solidFill>
            <a:miter lim="800000"/>
            <a:headEnd/>
            <a:tailEnd/>
          </a:ln>
          <a:extLst>
            <a:ext uri="{909E8E84-426E-40DD-AFC4-6F175D3DCCD1}">
              <a14:hiddenFill xmlns:a14="http://schemas.microsoft.com/office/drawing/2010/main">
                <a:solidFill>
                  <a:srgbClr val="FFFFFF"/>
                </a:solidFill>
              </a14:hiddenFill>
            </a:ext>
          </a:extLst>
        </p:spPr>
        <p:txBody>
          <a:bodyPr lIns="411480" tIns="411480" rIns="411480" bIns="41148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endParaRPr lang="en-US" altLang="en-US" sz="2520">
              <a:cs typeface="Arial" panose="020B0604020202020204" pitchFamily="34" charset="0"/>
            </a:endParaRPr>
          </a:p>
        </p:txBody>
      </p:sp>
      <p:sp>
        <p:nvSpPr>
          <p:cNvPr id="43" name="TextBox 35"/>
          <p:cNvSpPr txBox="1">
            <a:spLocks noChangeArrowheads="1"/>
          </p:cNvSpPr>
          <p:nvPr/>
        </p:nvSpPr>
        <p:spPr bwMode="auto">
          <a:xfrm>
            <a:off x="11757184" y="18653761"/>
            <a:ext cx="9806940" cy="1495794"/>
          </a:xfrm>
          <a:prstGeom prst="rect">
            <a:avLst/>
          </a:prstGeom>
          <a:solidFill>
            <a:srgbClr val="006231"/>
          </a:solidFill>
          <a:ln w="12700" cmpd="sng">
            <a:solidFill>
              <a:srgbClr val="006231"/>
            </a:solidFill>
            <a:miter lim="800000"/>
            <a:headEnd/>
            <a:tailEnd/>
          </a:ln>
        </p:spPr>
        <p:txBody>
          <a:bodyPr lIns="411480" tIns="411480" rIns="411480" bIns="411480">
            <a:spAutoFit/>
          </a:bodyP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320" b="1">
                <a:solidFill>
                  <a:schemeClr val="bg1"/>
                </a:solidFill>
                <a:cs typeface="Arial" panose="020B0604020202020204" pitchFamily="34" charset="0"/>
              </a:rPr>
              <a:t>HEADING</a:t>
            </a:r>
            <a:endParaRPr lang="en-US" altLang="en-US" sz="4320">
              <a:solidFill>
                <a:schemeClr val="bg1"/>
              </a:solidFill>
              <a:cs typeface="Arial" panose="020B0604020202020204" pitchFamily="34" charset="0"/>
            </a:endParaRPr>
          </a:p>
        </p:txBody>
      </p:sp>
      <p:sp>
        <p:nvSpPr>
          <p:cNvPr id="3083" name="TextBox 40"/>
          <p:cNvSpPr txBox="1">
            <a:spLocks noChangeArrowheads="1"/>
          </p:cNvSpPr>
          <p:nvPr/>
        </p:nvSpPr>
        <p:spPr bwMode="auto">
          <a:xfrm>
            <a:off x="12138660" y="20769739"/>
            <a:ext cx="8778240" cy="421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r>
              <a:rPr lang="en-US" altLang="en-US" sz="3200" dirty="0">
                <a:solidFill>
                  <a:srgbClr val="006231"/>
                </a:solidFill>
                <a:cs typeface="Arial" panose="020B0604020202020204" pitchFamily="34" charset="0"/>
              </a:rPr>
              <a:t>SUB HEADING</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Nam vitae ipsum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ipsum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consectetur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Fusce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justo</a:t>
            </a:r>
            <a:r>
              <a:rPr lang="en-US" altLang="en-US" sz="2520" dirty="0">
                <a:solidFill>
                  <a:srgbClr val="006231"/>
                </a:solidFill>
                <a:cs typeface="Arial" panose="020B0604020202020204" pitchFamily="34" charset="0"/>
              </a:rPr>
              <a:t>.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tristiqv</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endParaRPr lang="en-US" altLang="en-US" sz="2520" dirty="0">
              <a:solidFill>
                <a:srgbClr val="006231"/>
              </a:solidFill>
              <a:cs typeface="Arial" panose="020B0604020202020204" pitchFamily="34" charset="0"/>
            </a:endParaRPr>
          </a:p>
        </p:txBody>
      </p:sp>
      <p:sp>
        <p:nvSpPr>
          <p:cNvPr id="3084" name="Text Box 27"/>
          <p:cNvSpPr txBox="1">
            <a:spLocks noChangeArrowheads="1"/>
          </p:cNvSpPr>
          <p:nvPr/>
        </p:nvSpPr>
        <p:spPr bwMode="auto">
          <a:xfrm>
            <a:off x="12138660" y="24725948"/>
            <a:ext cx="8892540" cy="6744653"/>
          </a:xfrm>
          <a:prstGeom prst="rect">
            <a:avLst/>
          </a:prstGeom>
          <a:solidFill>
            <a:srgbClr val="D9D9D9"/>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lIns="340170" tIns="170086" rIns="340170" bIns="170086" anchor="ct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80">
                <a:cs typeface="Arial" panose="020B0604020202020204" pitchFamily="34" charset="0"/>
              </a:rPr>
              <a:t>GRAPHIC</a:t>
            </a:r>
            <a:endParaRPr lang="en-US" altLang="en-US" sz="3780">
              <a:cs typeface="Arial" panose="020B0604020202020204" pitchFamily="34" charset="0"/>
            </a:endParaRPr>
          </a:p>
        </p:txBody>
      </p:sp>
      <p:sp>
        <p:nvSpPr>
          <p:cNvPr id="3085" name="TextBox 35"/>
          <p:cNvSpPr txBox="1">
            <a:spLocks noChangeArrowheads="1"/>
          </p:cNvSpPr>
          <p:nvPr/>
        </p:nvSpPr>
        <p:spPr bwMode="auto">
          <a:xfrm>
            <a:off x="1165860" y="18653760"/>
            <a:ext cx="9806940" cy="13205937"/>
          </a:xfrm>
          <a:prstGeom prst="rect">
            <a:avLst/>
          </a:prstGeom>
          <a:noFill/>
          <a:ln w="12700">
            <a:solidFill>
              <a:srgbClr val="006231"/>
            </a:solidFill>
            <a:miter lim="800000"/>
            <a:headEnd/>
            <a:tailEnd/>
          </a:ln>
          <a:extLst>
            <a:ext uri="{909E8E84-426E-40DD-AFC4-6F175D3DCCD1}">
              <a14:hiddenFill xmlns:a14="http://schemas.microsoft.com/office/drawing/2010/main">
                <a:solidFill>
                  <a:srgbClr val="FFFFFF"/>
                </a:solidFill>
              </a14:hiddenFill>
            </a:ext>
          </a:extLst>
        </p:spPr>
        <p:txBody>
          <a:bodyPr lIns="411480" tIns="411480" rIns="411480" bIns="41148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endParaRPr lang="en-US" altLang="en-US" sz="2520">
              <a:cs typeface="Arial" panose="020B0604020202020204" pitchFamily="34" charset="0"/>
            </a:endParaRPr>
          </a:p>
        </p:txBody>
      </p:sp>
      <p:sp>
        <p:nvSpPr>
          <p:cNvPr id="46" name="TextBox 35"/>
          <p:cNvSpPr txBox="1">
            <a:spLocks noChangeArrowheads="1"/>
          </p:cNvSpPr>
          <p:nvPr/>
        </p:nvSpPr>
        <p:spPr bwMode="auto">
          <a:xfrm>
            <a:off x="1165860" y="18653761"/>
            <a:ext cx="9806940" cy="1495794"/>
          </a:xfrm>
          <a:prstGeom prst="rect">
            <a:avLst/>
          </a:prstGeom>
          <a:solidFill>
            <a:srgbClr val="006231"/>
          </a:solidFill>
          <a:ln w="12700" cmpd="sng">
            <a:solidFill>
              <a:srgbClr val="006231"/>
            </a:solidFill>
            <a:miter lim="800000"/>
            <a:headEnd/>
            <a:tailEnd/>
          </a:ln>
        </p:spPr>
        <p:txBody>
          <a:bodyPr lIns="411480" tIns="411480" rIns="411480" bIns="411480">
            <a:spAutoFit/>
          </a:bodyP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320" b="1">
                <a:solidFill>
                  <a:schemeClr val="bg1"/>
                </a:solidFill>
                <a:cs typeface="Arial" panose="020B0604020202020204" pitchFamily="34" charset="0"/>
              </a:rPr>
              <a:t>HEADING</a:t>
            </a:r>
            <a:endParaRPr lang="en-US" altLang="en-US" sz="4320">
              <a:solidFill>
                <a:schemeClr val="bg1"/>
              </a:solidFill>
              <a:cs typeface="Arial" panose="020B0604020202020204" pitchFamily="34" charset="0"/>
            </a:endParaRPr>
          </a:p>
        </p:txBody>
      </p:sp>
      <p:sp>
        <p:nvSpPr>
          <p:cNvPr id="3087" name="TextBox 46"/>
          <p:cNvSpPr txBox="1">
            <a:spLocks noChangeArrowheads="1"/>
          </p:cNvSpPr>
          <p:nvPr/>
        </p:nvSpPr>
        <p:spPr bwMode="auto">
          <a:xfrm>
            <a:off x="1645920" y="20769740"/>
            <a:ext cx="8778240" cy="4499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r>
              <a:rPr lang="en-US" altLang="en-US" sz="3200" dirty="0">
                <a:solidFill>
                  <a:srgbClr val="006231"/>
                </a:solidFill>
                <a:cs typeface="Arial" panose="020B0604020202020204" pitchFamily="34" charset="0"/>
              </a:rPr>
              <a:t>SUB HEADING</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Nam vitae ipsum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ipsum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consectetur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Fusce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justo</a:t>
            </a:r>
            <a:r>
              <a:rPr lang="en-US" altLang="en-US" sz="2520" dirty="0">
                <a:solidFill>
                  <a:srgbClr val="006231"/>
                </a:solidFill>
                <a:cs typeface="Arial" panose="020B0604020202020204" pitchFamily="34" charset="0"/>
              </a:rPr>
              <a:t>.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tristiqv</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endParaRPr lang="en-US" altLang="en-US" sz="2520" dirty="0">
              <a:solidFill>
                <a:srgbClr val="006231"/>
              </a:solidFill>
              <a:cs typeface="Arial" panose="020B0604020202020204" pitchFamily="34" charset="0"/>
            </a:endParaRPr>
          </a:p>
        </p:txBody>
      </p:sp>
      <p:sp>
        <p:nvSpPr>
          <p:cNvPr id="3088" name="Text Box 27"/>
          <p:cNvSpPr txBox="1">
            <a:spLocks noChangeArrowheads="1"/>
          </p:cNvSpPr>
          <p:nvPr/>
        </p:nvSpPr>
        <p:spPr bwMode="auto">
          <a:xfrm>
            <a:off x="1645920" y="24725949"/>
            <a:ext cx="8778240" cy="6744652"/>
          </a:xfrm>
          <a:prstGeom prst="rect">
            <a:avLst/>
          </a:prstGeom>
          <a:solidFill>
            <a:srgbClr val="D9D9D9"/>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lIns="340170" tIns="170086" rIns="340170" bIns="170086" anchor="ct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80">
                <a:cs typeface="Arial" panose="020B0604020202020204" pitchFamily="34" charset="0"/>
              </a:rPr>
              <a:t>GRAPHIC</a:t>
            </a:r>
            <a:endParaRPr lang="en-US" altLang="en-US" sz="3780">
              <a:cs typeface="Arial" panose="020B0604020202020204" pitchFamily="34" charset="0"/>
            </a:endParaRPr>
          </a:p>
        </p:txBody>
      </p:sp>
      <p:sp>
        <p:nvSpPr>
          <p:cNvPr id="3089" name="TextBox 35"/>
          <p:cNvSpPr txBox="1">
            <a:spLocks noChangeArrowheads="1"/>
          </p:cNvSpPr>
          <p:nvPr/>
        </p:nvSpPr>
        <p:spPr bwMode="auto">
          <a:xfrm>
            <a:off x="32938403" y="3977640"/>
            <a:ext cx="9806940" cy="17213580"/>
          </a:xfrm>
          <a:prstGeom prst="rect">
            <a:avLst/>
          </a:prstGeom>
          <a:noFill/>
          <a:ln w="12700">
            <a:solidFill>
              <a:srgbClr val="006231"/>
            </a:solidFill>
            <a:miter lim="800000"/>
            <a:headEnd/>
            <a:tailEnd/>
          </a:ln>
          <a:extLst>
            <a:ext uri="{909E8E84-426E-40DD-AFC4-6F175D3DCCD1}">
              <a14:hiddenFill xmlns:a14="http://schemas.microsoft.com/office/drawing/2010/main">
                <a:solidFill>
                  <a:srgbClr val="FFFFFF"/>
                </a:solidFill>
              </a14:hiddenFill>
            </a:ext>
          </a:extLst>
        </p:spPr>
        <p:txBody>
          <a:bodyPr lIns="411480" tIns="411480" rIns="411480" bIns="41148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endParaRPr lang="en-US" altLang="en-US" sz="2520">
              <a:cs typeface="Arial" panose="020B0604020202020204" pitchFamily="34" charset="0"/>
            </a:endParaRPr>
          </a:p>
        </p:txBody>
      </p:sp>
      <p:sp>
        <p:nvSpPr>
          <p:cNvPr id="53" name="TextBox 35"/>
          <p:cNvSpPr txBox="1">
            <a:spLocks noChangeArrowheads="1"/>
          </p:cNvSpPr>
          <p:nvPr/>
        </p:nvSpPr>
        <p:spPr bwMode="auto">
          <a:xfrm>
            <a:off x="32938403" y="3977641"/>
            <a:ext cx="9806940" cy="1495794"/>
          </a:xfrm>
          <a:prstGeom prst="rect">
            <a:avLst/>
          </a:prstGeom>
          <a:solidFill>
            <a:srgbClr val="006231"/>
          </a:solidFill>
          <a:ln w="12700" cmpd="sng">
            <a:solidFill>
              <a:srgbClr val="006231"/>
            </a:solidFill>
            <a:miter lim="800000"/>
            <a:headEnd/>
            <a:tailEnd/>
          </a:ln>
        </p:spPr>
        <p:txBody>
          <a:bodyPr lIns="411480" tIns="411480" rIns="411480" bIns="411480">
            <a:spAutoFit/>
          </a:bodyP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320" b="1">
                <a:solidFill>
                  <a:schemeClr val="bg1"/>
                </a:solidFill>
                <a:cs typeface="Arial" panose="020B0604020202020204" pitchFamily="34" charset="0"/>
              </a:rPr>
              <a:t>HEADING</a:t>
            </a:r>
            <a:endParaRPr lang="en-US" altLang="en-US" sz="4320">
              <a:solidFill>
                <a:schemeClr val="bg1"/>
              </a:solidFill>
              <a:cs typeface="Arial" panose="020B0604020202020204" pitchFamily="34" charset="0"/>
            </a:endParaRPr>
          </a:p>
        </p:txBody>
      </p:sp>
      <p:sp>
        <p:nvSpPr>
          <p:cNvPr id="54" name="TextBox 53"/>
          <p:cNvSpPr txBox="1"/>
          <p:nvPr/>
        </p:nvSpPr>
        <p:spPr>
          <a:xfrm>
            <a:off x="33418463" y="5897880"/>
            <a:ext cx="8778240" cy="11041380"/>
          </a:xfrm>
          <a:prstGeom prst="rect">
            <a:avLst/>
          </a:prstGeom>
          <a:noFill/>
        </p:spPr>
        <p:txBody>
          <a:bodyPr lIns="0" tIns="0"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r>
              <a:rPr lang="en-US" altLang="en-US" sz="3200" dirty="0">
                <a:solidFill>
                  <a:srgbClr val="006231"/>
                </a:solidFill>
                <a:cs typeface="Arial" panose="020B0604020202020204" pitchFamily="34" charset="0"/>
              </a:rPr>
              <a:t>SUB HEADING</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Nam vitae ipsum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ipsum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consectetur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Fusce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justo</a:t>
            </a:r>
            <a:r>
              <a:rPr lang="en-US" altLang="en-US" sz="2520" dirty="0">
                <a:solidFill>
                  <a:srgbClr val="006231"/>
                </a:solidFill>
                <a:cs typeface="Arial" panose="020B0604020202020204" pitchFamily="34" charset="0"/>
              </a:rPr>
              <a:t>.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tristiqv</a:t>
            </a:r>
            <a:r>
              <a:rPr lang="en-US" altLang="en-US" sz="2520" dirty="0">
                <a:solidFill>
                  <a:srgbClr val="006231"/>
                </a:solidFill>
                <a:cs typeface="Arial" panose="020B0604020202020204" pitchFamily="34" charset="0"/>
              </a:rPr>
              <a:t>.</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tristique</a:t>
            </a:r>
            <a:r>
              <a:rPr lang="en-US" altLang="en-US" sz="2520" dirty="0">
                <a:solidFill>
                  <a:srgbClr val="006231"/>
                </a:solidFill>
                <a:cs typeface="Arial" panose="020B0604020202020204" pitchFamily="34" charset="0"/>
              </a:rPr>
              <a:t> convallis, ipsum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sagittis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pede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tortor</a:t>
            </a:r>
            <a:r>
              <a:rPr lang="en-US" altLang="en-US" sz="2520" dirty="0">
                <a:solidFill>
                  <a:srgbClr val="006231"/>
                </a:solidFill>
                <a:cs typeface="Arial" panose="020B0604020202020204" pitchFamily="34" charset="0"/>
              </a:rPr>
              <a:t> at quam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br>
              <a:rPr lang="en-US" altLang="en-US" sz="2520" dirty="0">
                <a:solidFill>
                  <a:srgbClr val="006231"/>
                </a:solidFill>
                <a:cs typeface="Arial" panose="020B0604020202020204" pitchFamily="34" charset="0"/>
              </a:rPr>
            </a:br>
            <a:r>
              <a:rPr lang="en-US" altLang="en-US" sz="2520" dirty="0">
                <a:solidFill>
                  <a:srgbClr val="006231"/>
                </a:solidFill>
                <a:cs typeface="Arial" panose="020B0604020202020204" pitchFamily="34" charset="0"/>
              </a:rPr>
              <a:t>in ligula.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buFont typeface="Arial" panose="020B0604020202020204" pitchFamily="34" charset="0"/>
              <a:buChar char="•"/>
            </a:pPr>
            <a:r>
              <a:rPr lang="en-US" altLang="en-US" sz="2520" dirty="0" err="1">
                <a:solidFill>
                  <a:srgbClr val="006231"/>
                </a:solidFill>
                <a:cs typeface="Arial" panose="020B0604020202020204" pitchFamily="34" charset="0"/>
              </a:rPr>
              <a:t>Praesent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est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vitae, </a:t>
            </a:r>
            <a:r>
              <a:rPr lang="en-US" altLang="en-US" sz="2520" dirty="0" err="1">
                <a:solidFill>
                  <a:srgbClr val="006231"/>
                </a:solidFill>
                <a:cs typeface="Arial" panose="020B0604020202020204" pitchFamily="34" charset="0"/>
              </a:rPr>
              <a:t>ultricies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elementum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Quisque</a:t>
            </a:r>
            <a:r>
              <a:rPr lang="en-US" altLang="en-US" sz="2520" dirty="0">
                <a:solidFill>
                  <a:srgbClr val="006231"/>
                </a:solidFill>
                <a:cs typeface="Arial" panose="020B0604020202020204" pitchFamily="34" charset="0"/>
              </a:rPr>
              <a:t> ligula. </a:t>
            </a:r>
            <a:r>
              <a:rPr lang="en-US" altLang="en-US" sz="2520" dirty="0" err="1">
                <a:solidFill>
                  <a:srgbClr val="006231"/>
                </a:solidFill>
                <a:cs typeface="Arial" panose="020B0604020202020204" pitchFamily="34" charset="0"/>
              </a:rPr>
              <a:t>Vivamus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faucibus</a:t>
            </a:r>
            <a:r>
              <a:rPr lang="en-US" altLang="en-US" sz="2520" dirty="0">
                <a:solidFill>
                  <a:srgbClr val="006231"/>
                </a:solidFill>
                <a:cs typeface="Arial" panose="020B0604020202020204" pitchFamily="34" charset="0"/>
              </a:rPr>
              <a:t> sit </a:t>
            </a:r>
            <a:r>
              <a:rPr lang="en-US" altLang="en-US" sz="2520" dirty="0" err="1">
                <a:solidFill>
                  <a:srgbClr val="006231"/>
                </a:solidFill>
                <a:cs typeface="Arial" panose="020B0604020202020204" pitchFamily="34" charset="0"/>
              </a:rPr>
              <a:t>amet</a:t>
            </a:r>
            <a:r>
              <a:rPr lang="en-US" altLang="en-US" sz="2520" dirty="0">
                <a:solidFill>
                  <a:srgbClr val="006231"/>
                </a:solidFill>
                <a:cs typeface="Arial" panose="020B0604020202020204" pitchFamily="34" charset="0"/>
              </a:rPr>
              <a:t>, dictum </a:t>
            </a:r>
            <a:r>
              <a:rPr lang="en-US" altLang="en-US" sz="2520" dirty="0" err="1">
                <a:solidFill>
                  <a:srgbClr val="006231"/>
                </a:solidFill>
                <a:cs typeface="Arial" panose="020B0604020202020204" pitchFamily="34" charset="0"/>
              </a:rPr>
              <a:t>Imperdiet</a:t>
            </a:r>
            <a:r>
              <a:rPr lang="en-US" altLang="en-US" sz="2520" dirty="0">
                <a:solidFill>
                  <a:srgbClr val="006231"/>
                </a:solidFill>
                <a:cs typeface="Arial" panose="020B0604020202020204" pitchFamily="34" charset="0"/>
              </a:rPr>
              <a:t>, convallis sit </a:t>
            </a:r>
            <a:r>
              <a:rPr lang="en-US" altLang="en-US" sz="2520" dirty="0" err="1">
                <a:solidFill>
                  <a:srgbClr val="006231"/>
                </a:solidFill>
                <a:cs typeface="Arial" panose="020B0604020202020204" pitchFamily="34" charset="0"/>
              </a:rPr>
              <a:t>amet</a:t>
            </a:r>
            <a:r>
              <a:rPr lang="en-US" altLang="en-US" sz="2520" dirty="0">
                <a:solidFill>
                  <a:srgbClr val="006231"/>
                </a:solidFill>
                <a:cs typeface="Arial" panose="020B0604020202020204" pitchFamily="34" charset="0"/>
              </a:rPr>
              <a:t>, ligula. </a:t>
            </a:r>
            <a:r>
              <a:rPr lang="en-US" altLang="en-US" sz="2520" dirty="0" err="1">
                <a:solidFill>
                  <a:srgbClr val="006231"/>
                </a:solidFill>
                <a:cs typeface="Arial" panose="020B0604020202020204" pitchFamily="34" charset="0"/>
              </a:rPr>
              <a:t>Praesent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posuere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est.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a:t>
            </a:r>
          </a:p>
          <a:p>
            <a:pPr eaLnBrk="1" hangingPunct="1">
              <a:lnSpc>
                <a:spcPct val="120000"/>
              </a:lnSpc>
              <a:buFont typeface="Arial" panose="020B0604020202020204" pitchFamily="34" charset="0"/>
              <a:buChar char="•"/>
            </a:pPr>
            <a:endParaRPr lang="en-US" altLang="en-US" sz="2520" dirty="0">
              <a:solidFill>
                <a:srgbClr val="006231"/>
              </a:solidFill>
              <a:cs typeface="Arial" panose="020B0604020202020204" pitchFamily="34" charset="0"/>
            </a:endParaRPr>
          </a:p>
          <a:p>
            <a:pPr eaLnBrk="1" hangingPunct="1">
              <a:lnSpc>
                <a:spcPct val="120000"/>
              </a:lnSpc>
              <a:buFont typeface="Arial" panose="020B0604020202020204" pitchFamily="34" charset="0"/>
              <a:buChar char="•"/>
            </a:pPr>
            <a:r>
              <a:rPr lang="en-US" altLang="en-US" sz="2520" dirty="0">
                <a:solidFill>
                  <a:srgbClr val="006231"/>
                </a:solidFill>
                <a:cs typeface="Arial" panose="020B0604020202020204" pitchFamily="34" charset="0"/>
              </a:rPr>
              <a:t>Nam vitae ipsum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ipsum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consectetur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Fusce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justo</a:t>
            </a:r>
            <a:r>
              <a:rPr lang="en-US" altLang="en-US" sz="2520" dirty="0">
                <a:solidFill>
                  <a:srgbClr val="006231"/>
                </a:solidFill>
                <a:cs typeface="Arial" panose="020B0604020202020204" pitchFamily="34" charset="0"/>
              </a:rPr>
              <a:t>.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tristiqv</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tristique</a:t>
            </a:r>
            <a:r>
              <a:rPr lang="en-US" altLang="en-US" sz="2520" dirty="0">
                <a:solidFill>
                  <a:srgbClr val="006231"/>
                </a:solidFill>
                <a:cs typeface="Arial" panose="020B0604020202020204" pitchFamily="34" charset="0"/>
              </a:rPr>
              <a:t> convallis, ipsum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sagittis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pede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tortor</a:t>
            </a:r>
            <a:r>
              <a:rPr lang="en-US" altLang="en-US" sz="2520" dirty="0">
                <a:solidFill>
                  <a:srgbClr val="006231"/>
                </a:solidFill>
                <a:cs typeface="Arial" panose="020B0604020202020204" pitchFamily="34" charset="0"/>
              </a:rPr>
              <a:t> at quam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in ligula.</a:t>
            </a:r>
          </a:p>
          <a:p>
            <a:pPr eaLnBrk="1" hangingPunct="1">
              <a:lnSpc>
                <a:spcPct val="120000"/>
              </a:lnSpc>
            </a:pPr>
            <a:endParaRPr lang="en-US" altLang="en-US" sz="2520" dirty="0">
              <a:solidFill>
                <a:srgbClr val="006231"/>
              </a:solidFill>
              <a:cs typeface="Arial" panose="020B0604020202020204" pitchFamily="34" charset="0"/>
            </a:endParaRPr>
          </a:p>
        </p:txBody>
      </p:sp>
      <p:sp>
        <p:nvSpPr>
          <p:cNvPr id="3092" name="TextBox 35"/>
          <p:cNvSpPr txBox="1">
            <a:spLocks noChangeArrowheads="1"/>
          </p:cNvSpPr>
          <p:nvPr/>
        </p:nvSpPr>
        <p:spPr bwMode="auto">
          <a:xfrm>
            <a:off x="22347079" y="3977640"/>
            <a:ext cx="9806940" cy="27882057"/>
          </a:xfrm>
          <a:prstGeom prst="rect">
            <a:avLst/>
          </a:prstGeom>
          <a:noFill/>
          <a:ln w="12700">
            <a:solidFill>
              <a:srgbClr val="006231"/>
            </a:solidFill>
            <a:miter lim="800000"/>
            <a:headEnd/>
            <a:tailEnd/>
          </a:ln>
          <a:extLst>
            <a:ext uri="{909E8E84-426E-40DD-AFC4-6F175D3DCCD1}">
              <a14:hiddenFill xmlns:a14="http://schemas.microsoft.com/office/drawing/2010/main">
                <a:solidFill>
                  <a:srgbClr val="FFFFFF"/>
                </a:solidFill>
              </a14:hiddenFill>
            </a:ext>
          </a:extLst>
        </p:spPr>
        <p:txBody>
          <a:bodyPr lIns="411480" tIns="411480" rIns="411480" bIns="41148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endParaRPr lang="en-US" altLang="en-US" sz="2520">
              <a:cs typeface="Arial" panose="020B0604020202020204" pitchFamily="34" charset="0"/>
            </a:endParaRPr>
          </a:p>
        </p:txBody>
      </p:sp>
      <p:sp>
        <p:nvSpPr>
          <p:cNvPr id="58" name="TextBox 35"/>
          <p:cNvSpPr txBox="1">
            <a:spLocks noChangeArrowheads="1"/>
          </p:cNvSpPr>
          <p:nvPr/>
        </p:nvSpPr>
        <p:spPr bwMode="auto">
          <a:xfrm>
            <a:off x="22347079" y="3977641"/>
            <a:ext cx="9806940" cy="1495794"/>
          </a:xfrm>
          <a:prstGeom prst="rect">
            <a:avLst/>
          </a:prstGeom>
          <a:solidFill>
            <a:srgbClr val="006231"/>
          </a:solidFill>
          <a:ln w="12700" cmpd="sng">
            <a:solidFill>
              <a:srgbClr val="006231"/>
            </a:solidFill>
            <a:miter lim="800000"/>
            <a:headEnd/>
            <a:tailEnd/>
          </a:ln>
        </p:spPr>
        <p:txBody>
          <a:bodyPr lIns="411480" tIns="411480" rIns="411480" bIns="411480">
            <a:spAutoFit/>
          </a:bodyP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320" b="1">
                <a:solidFill>
                  <a:schemeClr val="bg1"/>
                </a:solidFill>
                <a:cs typeface="Arial" panose="020B0604020202020204" pitchFamily="34" charset="0"/>
              </a:rPr>
              <a:t>HEADING</a:t>
            </a:r>
            <a:endParaRPr lang="en-US" altLang="en-US" sz="4320">
              <a:solidFill>
                <a:schemeClr val="bg1"/>
              </a:solidFill>
              <a:cs typeface="Arial" panose="020B0604020202020204" pitchFamily="34" charset="0"/>
            </a:endParaRPr>
          </a:p>
        </p:txBody>
      </p:sp>
      <p:sp>
        <p:nvSpPr>
          <p:cNvPr id="3094" name="TextBox 58"/>
          <p:cNvSpPr txBox="1">
            <a:spLocks noChangeArrowheads="1"/>
          </p:cNvSpPr>
          <p:nvPr/>
        </p:nvSpPr>
        <p:spPr bwMode="auto">
          <a:xfrm>
            <a:off x="22827139" y="5897880"/>
            <a:ext cx="8778240" cy="5134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r>
              <a:rPr lang="en-US" altLang="en-US" sz="3200" dirty="0">
                <a:solidFill>
                  <a:srgbClr val="006231"/>
                </a:solidFill>
                <a:cs typeface="Arial" panose="020B0604020202020204" pitchFamily="34" charset="0"/>
              </a:rPr>
              <a:t>SUB HEADING</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Nam vitae ipsum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ipsum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consectetur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Fusce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justo</a:t>
            </a:r>
            <a:r>
              <a:rPr lang="en-US" altLang="en-US" sz="2520" dirty="0">
                <a:solidFill>
                  <a:srgbClr val="006231"/>
                </a:solidFill>
                <a:cs typeface="Arial" panose="020B0604020202020204" pitchFamily="34" charset="0"/>
              </a:rPr>
              <a:t>.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tristiqv</a:t>
            </a:r>
            <a:r>
              <a:rPr lang="en-US" altLang="en-US" sz="2520" dirty="0">
                <a:solidFill>
                  <a:srgbClr val="006231"/>
                </a:solidFill>
                <a:cs typeface="Arial" panose="020B0604020202020204" pitchFamily="34" charset="0"/>
              </a:rPr>
              <a:t>.</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tristique</a:t>
            </a:r>
            <a:r>
              <a:rPr lang="en-US" altLang="en-US" sz="2520" dirty="0">
                <a:solidFill>
                  <a:srgbClr val="006231"/>
                </a:solidFill>
                <a:cs typeface="Arial" panose="020B0604020202020204" pitchFamily="34" charset="0"/>
              </a:rPr>
              <a:t> convallis, ipsum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sagittis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pede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tortor</a:t>
            </a:r>
            <a:r>
              <a:rPr lang="en-US" altLang="en-US" sz="2520" dirty="0">
                <a:solidFill>
                  <a:srgbClr val="006231"/>
                </a:solidFill>
                <a:cs typeface="Arial" panose="020B0604020202020204" pitchFamily="34" charset="0"/>
              </a:rPr>
              <a:t> at quam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br>
              <a:rPr lang="en-US" altLang="en-US" sz="2520" dirty="0">
                <a:solidFill>
                  <a:srgbClr val="006231"/>
                </a:solidFill>
                <a:cs typeface="Arial" panose="020B0604020202020204" pitchFamily="34" charset="0"/>
              </a:rPr>
            </a:br>
            <a:r>
              <a:rPr lang="en-US" altLang="en-US" sz="2520" dirty="0">
                <a:solidFill>
                  <a:srgbClr val="006231"/>
                </a:solidFill>
                <a:cs typeface="Arial" panose="020B0604020202020204" pitchFamily="34" charset="0"/>
              </a:rPr>
              <a:t>in ligula.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p>
        </p:txBody>
      </p:sp>
      <p:sp>
        <p:nvSpPr>
          <p:cNvPr id="3095" name="Text Box 27"/>
          <p:cNvSpPr txBox="1">
            <a:spLocks noChangeArrowheads="1"/>
          </p:cNvSpPr>
          <p:nvPr/>
        </p:nvSpPr>
        <p:spPr bwMode="auto">
          <a:xfrm>
            <a:off x="22827139" y="11658600"/>
            <a:ext cx="8778240" cy="9111139"/>
          </a:xfrm>
          <a:prstGeom prst="rect">
            <a:avLst/>
          </a:prstGeom>
          <a:solidFill>
            <a:srgbClr val="D9D9D9"/>
          </a:solidFill>
          <a:ln>
            <a:noFill/>
          </a:ln>
          <a:extLst>
            <a:ext uri="{91240B29-F687-4F45-9708-019B960494DF}">
              <a14:hiddenLine xmlns:a14="http://schemas.microsoft.com/office/drawing/2010/main" w="9525">
                <a:solidFill>
                  <a:srgbClr val="000000"/>
                </a:solidFill>
                <a:prstDash val="dash"/>
                <a:miter lim="800000"/>
                <a:headEnd/>
                <a:tailEnd/>
              </a14:hiddenLine>
            </a:ext>
          </a:extLst>
        </p:spPr>
        <p:txBody>
          <a:bodyPr lIns="340170" tIns="170086" rIns="340170" bIns="170086" anchor="ct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80" dirty="0">
                <a:cs typeface="Arial" panose="020B0604020202020204" pitchFamily="34" charset="0"/>
              </a:rPr>
              <a:t>GRAPHIC</a:t>
            </a:r>
            <a:endParaRPr lang="en-US" altLang="en-US" sz="3780" dirty="0">
              <a:cs typeface="Arial" panose="020B0604020202020204" pitchFamily="34" charset="0"/>
            </a:endParaRPr>
          </a:p>
        </p:txBody>
      </p:sp>
      <p:sp>
        <p:nvSpPr>
          <p:cNvPr id="3096" name="TextBox 35"/>
          <p:cNvSpPr txBox="1">
            <a:spLocks noChangeArrowheads="1"/>
          </p:cNvSpPr>
          <p:nvPr/>
        </p:nvSpPr>
        <p:spPr bwMode="auto">
          <a:xfrm>
            <a:off x="32986980" y="22014180"/>
            <a:ext cx="9806940" cy="9845517"/>
          </a:xfrm>
          <a:prstGeom prst="rect">
            <a:avLst/>
          </a:prstGeom>
          <a:noFill/>
          <a:ln w="12700">
            <a:solidFill>
              <a:srgbClr val="006231"/>
            </a:solidFill>
            <a:miter lim="800000"/>
            <a:headEnd/>
            <a:tailEnd/>
          </a:ln>
          <a:extLst>
            <a:ext uri="{909E8E84-426E-40DD-AFC4-6F175D3DCCD1}">
              <a14:hiddenFill xmlns:a14="http://schemas.microsoft.com/office/drawing/2010/main">
                <a:solidFill>
                  <a:srgbClr val="FFFFFF"/>
                </a:solidFill>
              </a14:hiddenFill>
            </a:ext>
          </a:extLst>
        </p:spPr>
        <p:txBody>
          <a:bodyPr lIns="411480" tIns="411480" rIns="411480" bIns="41148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endParaRPr lang="en-US" altLang="en-US" sz="2520">
              <a:cs typeface="Arial" panose="020B0604020202020204" pitchFamily="34" charset="0"/>
            </a:endParaRPr>
          </a:p>
        </p:txBody>
      </p:sp>
      <p:sp>
        <p:nvSpPr>
          <p:cNvPr id="63" name="TextBox 35"/>
          <p:cNvSpPr txBox="1">
            <a:spLocks noChangeArrowheads="1"/>
          </p:cNvSpPr>
          <p:nvPr/>
        </p:nvSpPr>
        <p:spPr bwMode="auto">
          <a:xfrm>
            <a:off x="32986980" y="22014181"/>
            <a:ext cx="9806940" cy="1495794"/>
          </a:xfrm>
          <a:prstGeom prst="rect">
            <a:avLst/>
          </a:prstGeom>
          <a:solidFill>
            <a:srgbClr val="006231"/>
          </a:solidFill>
          <a:ln w="12700" cmpd="sng">
            <a:solidFill>
              <a:srgbClr val="006231"/>
            </a:solidFill>
            <a:miter lim="800000"/>
            <a:headEnd/>
            <a:tailEnd/>
          </a:ln>
        </p:spPr>
        <p:txBody>
          <a:bodyPr lIns="411480" tIns="411480" rIns="411480" bIns="411480">
            <a:spAutoFit/>
          </a:bodyP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320" b="1">
                <a:solidFill>
                  <a:schemeClr val="bg1"/>
                </a:solidFill>
                <a:cs typeface="Arial" panose="020B0604020202020204" pitchFamily="34" charset="0"/>
              </a:rPr>
              <a:t>HEADING</a:t>
            </a:r>
            <a:endParaRPr lang="en-US" altLang="en-US" sz="4320">
              <a:solidFill>
                <a:schemeClr val="bg1"/>
              </a:solidFill>
              <a:cs typeface="Arial" panose="020B0604020202020204" pitchFamily="34" charset="0"/>
            </a:endParaRPr>
          </a:p>
        </p:txBody>
      </p:sp>
      <p:sp>
        <p:nvSpPr>
          <p:cNvPr id="3098" name="TextBox 63"/>
          <p:cNvSpPr txBox="1">
            <a:spLocks noChangeArrowheads="1"/>
          </p:cNvSpPr>
          <p:nvPr/>
        </p:nvSpPr>
        <p:spPr bwMode="auto">
          <a:xfrm>
            <a:off x="33467040" y="24014430"/>
            <a:ext cx="8778240" cy="7845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r>
              <a:rPr lang="en-US" altLang="en-US" sz="3200" dirty="0">
                <a:solidFill>
                  <a:srgbClr val="006231"/>
                </a:solidFill>
                <a:cs typeface="Arial" panose="020B0604020202020204" pitchFamily="34" charset="0"/>
              </a:rPr>
              <a:t>SUB HEADING</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Nam vitae ipsum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ipsum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consectetur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Fusce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justo</a:t>
            </a:r>
            <a:r>
              <a:rPr lang="en-US" altLang="en-US" sz="2520" dirty="0">
                <a:solidFill>
                  <a:srgbClr val="006231"/>
                </a:solidFill>
                <a:cs typeface="Arial" panose="020B0604020202020204" pitchFamily="34" charset="0"/>
              </a:rPr>
              <a:t>.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tristiqv</a:t>
            </a:r>
            <a:r>
              <a:rPr lang="en-US" altLang="en-US" sz="2520" dirty="0">
                <a:solidFill>
                  <a:srgbClr val="006231"/>
                </a:solidFill>
                <a:cs typeface="Arial" panose="020B0604020202020204" pitchFamily="34" charset="0"/>
              </a:rPr>
              <a:t>.</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tristique</a:t>
            </a:r>
            <a:r>
              <a:rPr lang="en-US" altLang="en-US" sz="2520" dirty="0">
                <a:solidFill>
                  <a:srgbClr val="006231"/>
                </a:solidFill>
                <a:cs typeface="Arial" panose="020B0604020202020204" pitchFamily="34" charset="0"/>
              </a:rPr>
              <a:t> convallis, ipsum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sagittis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pede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tortor</a:t>
            </a:r>
            <a:r>
              <a:rPr lang="en-US" altLang="en-US" sz="2520" dirty="0">
                <a:solidFill>
                  <a:srgbClr val="006231"/>
                </a:solidFill>
                <a:cs typeface="Arial" panose="020B0604020202020204" pitchFamily="34" charset="0"/>
              </a:rPr>
              <a:t> at quam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br>
              <a:rPr lang="en-US" altLang="en-US" sz="2520" dirty="0">
                <a:solidFill>
                  <a:srgbClr val="006231"/>
                </a:solidFill>
                <a:cs typeface="Arial" panose="020B0604020202020204" pitchFamily="34" charset="0"/>
              </a:rPr>
            </a:br>
            <a:r>
              <a:rPr lang="en-US" altLang="en-US" sz="2520" dirty="0">
                <a:solidFill>
                  <a:srgbClr val="006231"/>
                </a:solidFill>
                <a:cs typeface="Arial" panose="020B0604020202020204" pitchFamily="34" charset="0"/>
              </a:rPr>
              <a:t>in ligula.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endParaRPr lang="en-US" altLang="en-US" sz="2520" dirty="0" smtClean="0">
              <a:solidFill>
                <a:srgbClr val="006231"/>
              </a:solidFill>
              <a:cs typeface="Arial" panose="020B0604020202020204" pitchFamily="34" charset="0"/>
            </a:endParaRPr>
          </a:p>
          <a:p>
            <a:pPr eaLnBrk="1" hangingPunct="1">
              <a:lnSpc>
                <a:spcPct val="120000"/>
              </a:lnSpc>
            </a:pPr>
            <a:endParaRPr lang="en-US" altLang="en-US" sz="2520" dirty="0" smtClean="0">
              <a:solidFill>
                <a:srgbClr val="006231"/>
              </a:solidFill>
              <a:cs typeface="Arial" panose="020B0604020202020204" pitchFamily="34" charset="0"/>
            </a:endParaRPr>
          </a:p>
          <a:p>
            <a:pPr eaLnBrk="1" hangingPunct="1">
              <a:lnSpc>
                <a:spcPct val="120000"/>
              </a:lnSpc>
            </a:pPr>
            <a:r>
              <a:rPr lang="en-US" altLang="en-US" sz="2520" dirty="0" err="1" smtClean="0">
                <a:solidFill>
                  <a:srgbClr val="006231"/>
                </a:solidFill>
                <a:cs typeface="Arial" panose="020B0604020202020204" pitchFamily="34" charset="0"/>
              </a:rPr>
              <a:t>Donec</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quis</a:t>
            </a:r>
            <a:r>
              <a:rPr lang="en-US" altLang="en-US" sz="2520" dirty="0" smtClean="0">
                <a:solidFill>
                  <a:srgbClr val="006231"/>
                </a:solidFill>
                <a:cs typeface="Arial" panose="020B0604020202020204" pitchFamily="34" charset="0"/>
              </a:rPr>
              <a:t> quam </a:t>
            </a:r>
            <a:r>
              <a:rPr lang="en-US" altLang="en-US" sz="2520" dirty="0" err="1" smtClean="0">
                <a:solidFill>
                  <a:srgbClr val="006231"/>
                </a:solidFill>
                <a:cs typeface="Arial" panose="020B0604020202020204" pitchFamily="34" charset="0"/>
              </a:rPr>
              <a:t>eget</a:t>
            </a:r>
            <a:r>
              <a:rPr lang="en-US" altLang="en-US" sz="2520" dirty="0" smtClean="0">
                <a:solidFill>
                  <a:srgbClr val="006231"/>
                </a:solidFill>
                <a:cs typeface="Arial" panose="020B0604020202020204" pitchFamily="34" charset="0"/>
              </a:rPr>
              <a:t> dolor convallis </a:t>
            </a:r>
            <a:r>
              <a:rPr lang="en-US" altLang="en-US" sz="2520" dirty="0" err="1" smtClean="0">
                <a:solidFill>
                  <a:srgbClr val="006231"/>
                </a:solidFill>
                <a:cs typeface="Arial" panose="020B0604020202020204" pitchFamily="34" charset="0"/>
              </a:rPr>
              <a:t>varius</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Proin</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dapibus</a:t>
            </a:r>
            <a:r>
              <a:rPr lang="en-US" altLang="en-US" sz="2520" dirty="0" smtClean="0">
                <a:solidFill>
                  <a:srgbClr val="006231"/>
                </a:solidFill>
                <a:cs typeface="Arial" panose="020B0604020202020204" pitchFamily="34" charset="0"/>
              </a:rPr>
              <a:t>. Nam vitae ipsum </a:t>
            </a:r>
            <a:r>
              <a:rPr lang="en-US" altLang="en-US" sz="2520" dirty="0" err="1" smtClean="0">
                <a:solidFill>
                  <a:srgbClr val="006231"/>
                </a:solidFill>
                <a:cs typeface="Arial" panose="020B0604020202020204" pitchFamily="34" charset="0"/>
              </a:rPr>
              <a:t>ut</a:t>
            </a:r>
            <a:r>
              <a:rPr lang="en-US" altLang="en-US" sz="2520" dirty="0" smtClean="0">
                <a:solidFill>
                  <a:srgbClr val="006231"/>
                </a:solidFill>
                <a:cs typeface="Arial" panose="020B0604020202020204" pitchFamily="34" charset="0"/>
              </a:rPr>
              <a:t> ipsum </a:t>
            </a:r>
            <a:r>
              <a:rPr lang="en-US" altLang="en-US" sz="2520" dirty="0" err="1" smtClean="0">
                <a:solidFill>
                  <a:srgbClr val="006231"/>
                </a:solidFill>
                <a:cs typeface="Arial" panose="020B0604020202020204" pitchFamily="34" charset="0"/>
              </a:rPr>
              <a:t>condimentum</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consectetur</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Fusce</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justo</a:t>
            </a:r>
            <a:r>
              <a:rPr lang="en-US" altLang="en-US" sz="2520" dirty="0" smtClean="0">
                <a:solidFill>
                  <a:srgbClr val="006231"/>
                </a:solidFill>
                <a:cs typeface="Arial" panose="020B0604020202020204" pitchFamily="34" charset="0"/>
              </a:rPr>
              <a:t>. Nam a </a:t>
            </a:r>
            <a:r>
              <a:rPr lang="en-US" altLang="en-US" sz="2520" dirty="0" err="1" smtClean="0">
                <a:solidFill>
                  <a:srgbClr val="006231"/>
                </a:solidFill>
                <a:cs typeface="Arial" panose="020B0604020202020204" pitchFamily="34" charset="0"/>
              </a:rPr>
              <a:t>tellus</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sed</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nulla</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aliquet</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interdum</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Curabitur</a:t>
            </a:r>
            <a:r>
              <a:rPr lang="en-US" altLang="en-US" sz="2520" dirty="0" smtClean="0">
                <a:solidFill>
                  <a:srgbClr val="006231"/>
                </a:solidFill>
                <a:cs typeface="Arial" panose="020B0604020202020204" pitchFamily="34" charset="0"/>
              </a:rPr>
              <a:t> id libero. </a:t>
            </a:r>
            <a:r>
              <a:rPr lang="en-US" altLang="en-US" sz="2520" dirty="0" err="1" smtClean="0">
                <a:solidFill>
                  <a:srgbClr val="006231"/>
                </a:solidFill>
                <a:cs typeface="Arial" panose="020B0604020202020204" pitchFamily="34" charset="0"/>
              </a:rPr>
              <a:t>Mauris</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dapibus</a:t>
            </a:r>
            <a:r>
              <a:rPr lang="en-US" altLang="en-US" sz="2520" dirty="0" smtClean="0">
                <a:solidFill>
                  <a:srgbClr val="006231"/>
                </a:solidFill>
                <a:cs typeface="Arial" panose="020B0604020202020204" pitchFamily="34" charset="0"/>
              </a:rPr>
              <a:t> </a:t>
            </a:r>
            <a:r>
              <a:rPr lang="en-US" altLang="en-US" sz="2520" dirty="0" err="1" smtClean="0">
                <a:solidFill>
                  <a:srgbClr val="006231"/>
                </a:solidFill>
                <a:cs typeface="Arial" panose="020B0604020202020204" pitchFamily="34" charset="0"/>
              </a:rPr>
              <a:t>tristiqv</a:t>
            </a:r>
            <a:r>
              <a:rPr lang="en-US" altLang="en-US" sz="2520" dirty="0" smtClean="0">
                <a:solidFill>
                  <a:srgbClr val="006231"/>
                </a:solidFill>
                <a:cs typeface="Arial" panose="020B0604020202020204" pitchFamily="34" charset="0"/>
              </a:rPr>
              <a:t>.</a:t>
            </a:r>
          </a:p>
        </p:txBody>
      </p:sp>
      <p:sp>
        <p:nvSpPr>
          <p:cNvPr id="68" name="TextBox 67"/>
          <p:cNvSpPr txBox="1"/>
          <p:nvPr/>
        </p:nvSpPr>
        <p:spPr>
          <a:xfrm>
            <a:off x="22827139" y="21395532"/>
            <a:ext cx="8778240" cy="10075069"/>
          </a:xfrm>
          <a:prstGeom prst="rect">
            <a:avLst/>
          </a:prstGeom>
          <a:noFill/>
        </p:spPr>
        <p:txBody>
          <a:bodyPr lIns="0" tIns="0" rIns="0" bIns="0"/>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pPr>
            <a:r>
              <a:rPr lang="en-US" altLang="en-US" sz="3200" dirty="0">
                <a:solidFill>
                  <a:srgbClr val="006231"/>
                </a:solidFill>
                <a:cs typeface="Arial" panose="020B0604020202020204" pitchFamily="34" charset="0"/>
              </a:rPr>
              <a:t>SUB HEADING</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Nam vitae ipsum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ipsum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consectetur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Fusce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justo</a:t>
            </a:r>
            <a:r>
              <a:rPr lang="en-US" altLang="en-US" sz="2520" dirty="0">
                <a:solidFill>
                  <a:srgbClr val="006231"/>
                </a:solidFill>
                <a:cs typeface="Arial" panose="020B0604020202020204" pitchFamily="34" charset="0"/>
              </a:rPr>
              <a:t>.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tristiqv</a:t>
            </a:r>
            <a:r>
              <a:rPr lang="en-US" altLang="en-US" sz="2520" dirty="0">
                <a:solidFill>
                  <a:srgbClr val="006231"/>
                </a:solidFill>
                <a:cs typeface="Arial" panose="020B0604020202020204" pitchFamily="34" charset="0"/>
              </a:rPr>
              <a:t>.</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pP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tristique</a:t>
            </a:r>
            <a:r>
              <a:rPr lang="en-US" altLang="en-US" sz="2520" dirty="0">
                <a:solidFill>
                  <a:srgbClr val="006231"/>
                </a:solidFill>
                <a:cs typeface="Arial" panose="020B0604020202020204" pitchFamily="34" charset="0"/>
              </a:rPr>
              <a:t> convallis, ipsum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sagittis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pede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tortor</a:t>
            </a:r>
            <a:r>
              <a:rPr lang="en-US" altLang="en-US" sz="2520" dirty="0">
                <a:solidFill>
                  <a:srgbClr val="006231"/>
                </a:solidFill>
                <a:cs typeface="Arial" panose="020B0604020202020204" pitchFamily="34" charset="0"/>
              </a:rPr>
              <a:t> at quam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in ligula </a:t>
            </a:r>
            <a:r>
              <a:rPr lang="en-US" altLang="en-US" sz="2520" dirty="0" err="1">
                <a:solidFill>
                  <a:srgbClr val="006231"/>
                </a:solidFill>
                <a:cs typeface="Arial" panose="020B0604020202020204" pitchFamily="34" charset="0"/>
              </a:rPr>
              <a:t>urabitur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eros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dictum vitae, </a:t>
            </a:r>
            <a:r>
              <a:rPr lang="en-US" altLang="en-US" sz="2520" dirty="0" err="1">
                <a:solidFill>
                  <a:srgbClr val="006231"/>
                </a:solidFill>
                <a:cs typeface="Arial" panose="020B0604020202020204" pitchFamily="34" charset="0"/>
              </a:rPr>
              <a:t>tempor</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fermentum</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metus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Morbi</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iaculis</a:t>
            </a:r>
            <a:r>
              <a:rPr lang="en-US" altLang="en-US" sz="2520" dirty="0">
                <a:solidFill>
                  <a:srgbClr val="006231"/>
                </a:solidFill>
                <a:cs typeface="Arial" panose="020B0604020202020204" pitchFamily="34" charset="0"/>
              </a:rPr>
              <a:t>, mi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tristique</a:t>
            </a:r>
            <a:r>
              <a:rPr lang="en-US" altLang="en-US" sz="2520" dirty="0">
                <a:solidFill>
                  <a:srgbClr val="006231"/>
                </a:solidFill>
                <a:cs typeface="Arial" panose="020B0604020202020204" pitchFamily="34" charset="0"/>
              </a:rPr>
              <a:t> convallis, ipsum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sagittis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id </a:t>
            </a:r>
            <a:r>
              <a:rPr lang="en-US" altLang="en-US" sz="2520" dirty="0" err="1">
                <a:solidFill>
                  <a:srgbClr val="006231"/>
                </a:solidFill>
                <a:cs typeface="Arial" panose="020B0604020202020204" pitchFamily="34" charset="0"/>
              </a:rPr>
              <a:t>condimentum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pede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tortor</a:t>
            </a:r>
            <a:r>
              <a:rPr lang="en-US" altLang="en-US" sz="2520" dirty="0">
                <a:solidFill>
                  <a:srgbClr val="006231"/>
                </a:solidFill>
                <a:cs typeface="Arial" panose="020B0604020202020204" pitchFamily="34" charset="0"/>
              </a:rPr>
              <a:t> at quam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in ligula. Nam a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sed</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nulla</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aliquet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Curabitur</a:t>
            </a:r>
            <a:r>
              <a:rPr lang="en-US" altLang="en-US" sz="2520" dirty="0">
                <a:solidFill>
                  <a:srgbClr val="006231"/>
                </a:solidFill>
                <a:cs typeface="Arial" panose="020B0604020202020204" pitchFamily="34" charset="0"/>
              </a:rPr>
              <a:t> id libero.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a:t>
            </a:r>
          </a:p>
          <a:p>
            <a:pPr eaLnBrk="1" hangingPunct="1">
              <a:lnSpc>
                <a:spcPct val="120000"/>
              </a:lnSpc>
            </a:pPr>
            <a:endParaRPr lang="en-US" altLang="en-US" sz="2520" dirty="0">
              <a:solidFill>
                <a:srgbClr val="006231"/>
              </a:solidFill>
              <a:cs typeface="Arial" panose="020B0604020202020204" pitchFamily="34" charset="0"/>
            </a:endParaRPr>
          </a:p>
          <a:p>
            <a:pPr eaLnBrk="1" hangingPunct="1">
              <a:lnSpc>
                <a:spcPct val="120000"/>
              </a:lnSpc>
              <a:buFont typeface="Arial" panose="020B0604020202020204" pitchFamily="34" charset="0"/>
              <a:buChar char="•"/>
            </a:pPr>
            <a:r>
              <a:rPr lang="en-US" altLang="en-US" sz="2520" dirty="0" err="1">
                <a:solidFill>
                  <a:srgbClr val="006231"/>
                </a:solidFill>
                <a:cs typeface="Arial" panose="020B0604020202020204" pitchFamily="34" charset="0"/>
              </a:rPr>
              <a:t>Praesent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purus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est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interdum</a:t>
            </a:r>
            <a:r>
              <a:rPr lang="en-US" altLang="en-US" sz="2520" dirty="0">
                <a:solidFill>
                  <a:srgbClr val="006231"/>
                </a:solidFill>
                <a:cs typeface="Arial" panose="020B0604020202020204" pitchFamily="34" charset="0"/>
              </a:rPr>
              <a:t> vitae, </a:t>
            </a:r>
            <a:r>
              <a:rPr lang="en-US" altLang="en-US" sz="2520" dirty="0" err="1">
                <a:solidFill>
                  <a:srgbClr val="006231"/>
                </a:solidFill>
                <a:cs typeface="Arial" panose="020B0604020202020204" pitchFamily="34" charset="0"/>
              </a:rPr>
              <a:t>ultricies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ut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elementum</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sapien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Quisque</a:t>
            </a:r>
            <a:r>
              <a:rPr lang="en-US" altLang="en-US" sz="2520" dirty="0">
                <a:solidFill>
                  <a:srgbClr val="006231"/>
                </a:solidFill>
                <a:cs typeface="Arial" panose="020B0604020202020204" pitchFamily="34" charset="0"/>
              </a:rPr>
              <a:t> ligula. </a:t>
            </a:r>
            <a:r>
              <a:rPr lang="en-US" altLang="en-US" sz="2520" dirty="0" err="1">
                <a:solidFill>
                  <a:srgbClr val="006231"/>
                </a:solidFill>
                <a:cs typeface="Arial" panose="020B0604020202020204" pitchFamily="34" charset="0"/>
              </a:rPr>
              <a:t>Vivamus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tellus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nisl</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faucibus</a:t>
            </a:r>
            <a:r>
              <a:rPr lang="en-US" altLang="en-US" sz="2520" dirty="0">
                <a:solidFill>
                  <a:srgbClr val="006231"/>
                </a:solidFill>
                <a:cs typeface="Arial" panose="020B0604020202020204" pitchFamily="34" charset="0"/>
              </a:rPr>
              <a:t> sit </a:t>
            </a:r>
            <a:r>
              <a:rPr lang="en-US" altLang="en-US" sz="2520" dirty="0" err="1">
                <a:solidFill>
                  <a:srgbClr val="006231"/>
                </a:solidFill>
                <a:cs typeface="Arial" panose="020B0604020202020204" pitchFamily="34" charset="0"/>
              </a:rPr>
              <a:t>amet</a:t>
            </a:r>
            <a:r>
              <a:rPr lang="en-US" altLang="en-US" sz="2520" dirty="0">
                <a:solidFill>
                  <a:srgbClr val="006231"/>
                </a:solidFill>
                <a:cs typeface="Arial" panose="020B0604020202020204" pitchFamily="34" charset="0"/>
              </a:rPr>
              <a:t>, dictum </a:t>
            </a:r>
            <a:r>
              <a:rPr lang="en-US" altLang="en-US" sz="2520" dirty="0" err="1">
                <a:solidFill>
                  <a:srgbClr val="006231"/>
                </a:solidFill>
                <a:cs typeface="Arial" panose="020B0604020202020204" pitchFamily="34" charset="0"/>
              </a:rPr>
              <a:t>Imperdiet</a:t>
            </a:r>
            <a:r>
              <a:rPr lang="en-US" altLang="en-US" sz="2520" dirty="0">
                <a:solidFill>
                  <a:srgbClr val="006231"/>
                </a:solidFill>
                <a:cs typeface="Arial" panose="020B0604020202020204" pitchFamily="34" charset="0"/>
              </a:rPr>
              <a:t>, convallis sit </a:t>
            </a:r>
            <a:r>
              <a:rPr lang="en-US" altLang="en-US" sz="2520" dirty="0" err="1">
                <a:solidFill>
                  <a:srgbClr val="006231"/>
                </a:solidFill>
                <a:cs typeface="Arial" panose="020B0604020202020204" pitchFamily="34" charset="0"/>
              </a:rPr>
              <a:t>amet</a:t>
            </a:r>
            <a:r>
              <a:rPr lang="en-US" altLang="en-US" sz="2520" dirty="0">
                <a:solidFill>
                  <a:srgbClr val="006231"/>
                </a:solidFill>
                <a:cs typeface="Arial" panose="020B0604020202020204" pitchFamily="34" charset="0"/>
              </a:rPr>
              <a:t>, ligula. </a:t>
            </a:r>
            <a:r>
              <a:rPr lang="en-US" altLang="en-US" sz="2520" dirty="0" err="1">
                <a:solidFill>
                  <a:srgbClr val="006231"/>
                </a:solidFill>
                <a:cs typeface="Arial" panose="020B0604020202020204" pitchFamily="34" charset="0"/>
              </a:rPr>
              <a:t>Praesent</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posuere</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est. </a:t>
            </a:r>
            <a:r>
              <a:rPr lang="en-US" altLang="en-US" sz="2520" dirty="0" err="1">
                <a:solidFill>
                  <a:srgbClr val="006231"/>
                </a:solidFill>
                <a:cs typeface="Arial" panose="020B0604020202020204" pitchFamily="34" charset="0"/>
              </a:rPr>
              <a:t>Donec</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quis</a:t>
            </a:r>
            <a:r>
              <a:rPr lang="en-US" altLang="en-US" sz="2520" dirty="0">
                <a:solidFill>
                  <a:srgbClr val="006231"/>
                </a:solidFill>
                <a:cs typeface="Arial" panose="020B0604020202020204" pitchFamily="34" charset="0"/>
              </a:rPr>
              <a:t> quam </a:t>
            </a:r>
            <a:r>
              <a:rPr lang="en-US" altLang="en-US" sz="2520" dirty="0" err="1">
                <a:solidFill>
                  <a:srgbClr val="006231"/>
                </a:solidFill>
                <a:cs typeface="Arial" panose="020B0604020202020204" pitchFamily="34" charset="0"/>
              </a:rPr>
              <a:t>eget</a:t>
            </a:r>
            <a:r>
              <a:rPr lang="en-US" altLang="en-US" sz="2520" dirty="0">
                <a:solidFill>
                  <a:srgbClr val="006231"/>
                </a:solidFill>
                <a:cs typeface="Arial" panose="020B0604020202020204" pitchFamily="34" charset="0"/>
              </a:rPr>
              <a:t> dolor convallis </a:t>
            </a:r>
            <a:r>
              <a:rPr lang="en-US" altLang="en-US" sz="2520" dirty="0" err="1">
                <a:solidFill>
                  <a:srgbClr val="006231"/>
                </a:solidFill>
                <a:cs typeface="Arial" panose="020B0604020202020204" pitchFamily="34" charset="0"/>
              </a:rPr>
              <a:t>varius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Proin</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Mauris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dapibus</a:t>
            </a:r>
            <a:r>
              <a:rPr lang="en-US" altLang="en-US" sz="2520" dirty="0">
                <a:solidFill>
                  <a:srgbClr val="006231"/>
                </a:solidFill>
                <a:cs typeface="Arial" panose="020B0604020202020204" pitchFamily="34" charset="0"/>
              </a:rPr>
              <a:t> </a:t>
            </a:r>
            <a:r>
              <a:rPr lang="en-US" altLang="en-US" sz="2520" dirty="0" err="1">
                <a:solidFill>
                  <a:srgbClr val="006231"/>
                </a:solidFill>
                <a:cs typeface="Arial" panose="020B0604020202020204" pitchFamily="34" charset="0"/>
              </a:rPr>
              <a:t>tristiq</a:t>
            </a:r>
            <a:r>
              <a:rPr lang="en-US" altLang="en-US" sz="2520" dirty="0">
                <a:solidFill>
                  <a:srgbClr val="006231"/>
                </a:solidFill>
                <a:cs typeface="Arial" panose="020B0604020202020204" pitchFamily="34" charset="0"/>
              </a:rPr>
              <a:t>. </a:t>
            </a:r>
          </a:p>
          <a:p>
            <a:pPr eaLnBrk="1" hangingPunct="1">
              <a:lnSpc>
                <a:spcPct val="120000"/>
              </a:lnSpc>
            </a:pPr>
            <a:endParaRPr lang="en-US" altLang="en-US" sz="2520" dirty="0">
              <a:solidFill>
                <a:srgbClr val="006231"/>
              </a:solidFill>
              <a:cs typeface="Arial" panose="020B0604020202020204" pitchFamily="34" charset="0"/>
            </a:endParaRPr>
          </a:p>
        </p:txBody>
      </p:sp>
      <p:sp>
        <p:nvSpPr>
          <p:cNvPr id="33" name="Text Box 27"/>
          <p:cNvSpPr txBox="1">
            <a:spLocks noChangeArrowheads="1"/>
          </p:cNvSpPr>
          <p:nvPr/>
        </p:nvSpPr>
        <p:spPr bwMode="auto">
          <a:xfrm>
            <a:off x="33418463" y="16939260"/>
            <a:ext cx="8778240" cy="3879057"/>
          </a:xfrm>
          <a:prstGeom prst="rect">
            <a:avLst/>
          </a:prstGeom>
          <a:solidFill>
            <a:schemeClr val="bg1">
              <a:lumMod val="85000"/>
            </a:schemeClr>
          </a:solidFill>
          <a:ln w="9525">
            <a:noFill/>
            <a:prstDash val="dash"/>
            <a:miter lim="800000"/>
            <a:headEnd/>
            <a:tailEnd/>
          </a:ln>
        </p:spPr>
        <p:txBody>
          <a:bodyPr lIns="340170" tIns="170086" rIns="340170" bIns="170086" anchor="ctr"/>
          <a:lstStyle>
            <a:lvl1pPr eaLnBrk="0" hangingPunct="0">
              <a:defRPr sz="95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9500">
                <a:solidFill>
                  <a:schemeClr val="tx1"/>
                </a:solidFill>
                <a:latin typeface="Arial" panose="020B0604020202020204" pitchFamily="34" charset="0"/>
                <a:ea typeface="ＭＳ Ｐゴシック" panose="020B0600070205080204" pitchFamily="34" charset="-128"/>
              </a:defRPr>
            </a:lvl2pPr>
            <a:lvl3pPr eaLnBrk="0" hangingPunct="0">
              <a:defRPr sz="9500">
                <a:solidFill>
                  <a:schemeClr val="tx1"/>
                </a:solidFill>
                <a:latin typeface="Arial" panose="020B0604020202020204" pitchFamily="34" charset="0"/>
                <a:ea typeface="ＭＳ Ｐゴシック" panose="020B0600070205080204" pitchFamily="34" charset="-128"/>
              </a:defRPr>
            </a:lvl3pPr>
            <a:lvl4pPr eaLnBrk="0" hangingPunct="0">
              <a:defRPr sz="9500">
                <a:solidFill>
                  <a:schemeClr val="tx1"/>
                </a:solidFill>
                <a:latin typeface="Arial" panose="020B0604020202020204" pitchFamily="34" charset="0"/>
                <a:ea typeface="ＭＳ Ｐゴシック" panose="020B0600070205080204" pitchFamily="34" charset="-128"/>
              </a:defRPr>
            </a:lvl4pPr>
            <a:lvl5pPr eaLnBrk="0" hangingPunct="0">
              <a:defRPr sz="95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95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80">
                <a:cs typeface="Arial" panose="020B0604020202020204" pitchFamily="34" charset="0"/>
              </a:rPr>
              <a:t>GRAPHIC</a:t>
            </a:r>
            <a:endParaRPr lang="en-US" altLang="en-US" sz="3780">
              <a:cs typeface="Arial" panose="020B0604020202020204" pitchFamily="34" charset="0"/>
            </a:endParaRPr>
          </a:p>
        </p:txBody>
      </p:sp>
      <p:sp>
        <p:nvSpPr>
          <p:cNvPr id="36" name="TextBox 35"/>
          <p:cNvSpPr txBox="1"/>
          <p:nvPr/>
        </p:nvSpPr>
        <p:spPr bwMode="auto">
          <a:xfrm>
            <a:off x="1645920" y="6858001"/>
            <a:ext cx="19385280" cy="4175297"/>
          </a:xfrm>
          <a:prstGeom prst="rect">
            <a:avLst/>
          </a:prstGeom>
          <a:noFill/>
        </p:spPr>
        <p:txBody>
          <a:bodyPr lIns="0" tIns="0" rIns="0" bIns="0" numCol="3" spcCol="640080"/>
          <a:lstStyle/>
          <a:p>
            <a:pPr>
              <a:lnSpc>
                <a:spcPct val="120000"/>
              </a:lnSpc>
              <a:defRPr/>
            </a:pPr>
            <a:r>
              <a:rPr lang="en-US" sz="2520">
                <a:solidFill>
                  <a:srgbClr val="006231"/>
                </a:solidFill>
                <a:latin typeface="Arial" charset="0"/>
                <a:ea typeface="Arial" charset="0"/>
                <a:cs typeface="Arial" charset="0"/>
              </a:rPr>
              <a:t>Sed leo sem, consequat posuere, congue id, dictum at, eros ut arcu justo, pretium sed. Dignissim non, lacinia molestie, augue onec ipsum dolor, pretium malesuada nec diam Donec quis quam eget dolor convallis. Praesent purus est, interdum vitae, ultricies ut, elementum, sapien. Quisque ligula. Vivamus tellus nisl, faucibus sit amet, dictum Imperdiet, convallis sit amet, ligula. Praesent posuere . Nam vitae ipsum ut ipsum condimentum consectetur. Fusce justo. Nam a tellus sed nulla aliquet interdum. Curabitur id libero. Mauris dapibus tristiqv. Curabitur eros sapien, dictum vitae, tempor eget, fermentum id, metus. Morbi iaculis, mi ut tristique convallis, ipsum nisl sagittis purus, id condimentum pede tortor at quam . Curabitur eros sapien, dictum vitae, tempor eget, fermentum id, metus. Morbi iaculis, mi ut tristique convallis, ipsum nisl sagittis purus, id condimentum pede tortor at quam donec in ligula. Donec quis quam eget dolor convallis varius. Proin dapibus. Nam vitae ipsum ut ipsum condimentum consecteturllus sed nulla aliquet interdum. Mauris dapibus tristiqv.</a:t>
            </a:r>
          </a:p>
          <a:p>
            <a:pPr>
              <a:lnSpc>
                <a:spcPct val="120000"/>
              </a:lnSpc>
              <a:defRPr/>
            </a:pPr>
            <a:endParaRPr lang="en-US" sz="2520">
              <a:solidFill>
                <a:srgbClr val="006231"/>
              </a:solidFill>
              <a:latin typeface="Arial" charset="0"/>
              <a:ea typeface="Arial" charset="0"/>
              <a:cs typeface="Arial" charset="0"/>
            </a:endParaRPr>
          </a:p>
          <a:p>
            <a:pPr>
              <a:lnSpc>
                <a:spcPct val="120000"/>
              </a:lnSpc>
              <a:defRPr/>
            </a:pPr>
            <a:endParaRPr lang="en-US" sz="2520">
              <a:solidFill>
                <a:srgbClr val="006231"/>
              </a:solidFill>
              <a:latin typeface="Arial" charset="0"/>
              <a:ea typeface="Arial" charset="0"/>
              <a:cs typeface="Arial" charset="0"/>
            </a:endParaRPr>
          </a:p>
          <a:p>
            <a:pPr>
              <a:lnSpc>
                <a:spcPct val="120000"/>
              </a:lnSpc>
              <a:defRPr/>
            </a:pPr>
            <a:endParaRPr lang="en-US" sz="2520">
              <a:solidFill>
                <a:srgbClr val="006231"/>
              </a:solidFill>
              <a:latin typeface="Arial" charset="0"/>
              <a:ea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UA-Poster-Presentation-Green-White-54x42</Template>
  <TotalTime>18</TotalTime>
  <Words>806</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4_Office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jakab</dc:creator>
  <cp:lastModifiedBy>jakab</cp:lastModifiedBy>
  <cp:revision>4</cp:revision>
  <cp:lastPrinted>2010-10-08T01:06:04Z</cp:lastPrinted>
  <dcterms:created xsi:type="dcterms:W3CDTF">2018-11-16T15:33:53Z</dcterms:created>
  <dcterms:modified xsi:type="dcterms:W3CDTF">2018-11-16T16:02:29Z</dcterms:modified>
</cp:coreProperties>
</file>